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50" r:id="rId1"/>
  </p:sldMasterIdLst>
  <p:sldIdLst>
    <p:sldId id="256" r:id="rId2"/>
    <p:sldId id="267" r:id="rId3"/>
    <p:sldId id="329" r:id="rId4"/>
    <p:sldId id="330" r:id="rId5"/>
    <p:sldId id="332" r:id="rId6"/>
    <p:sldId id="334" r:id="rId7"/>
    <p:sldId id="333" r:id="rId8"/>
    <p:sldId id="336" r:id="rId9"/>
    <p:sldId id="339" r:id="rId10"/>
    <p:sldId id="338" r:id="rId11"/>
    <p:sldId id="275" r:id="rId12"/>
    <p:sldId id="294" r:id="rId13"/>
    <p:sldId id="320" r:id="rId14"/>
    <p:sldId id="318" r:id="rId15"/>
    <p:sldId id="272" r:id="rId16"/>
    <p:sldId id="313" r:id="rId17"/>
    <p:sldId id="314" r:id="rId18"/>
    <p:sldId id="269" r:id="rId19"/>
    <p:sldId id="321" r:id="rId20"/>
    <p:sldId id="319" r:id="rId21"/>
    <p:sldId id="295" r:id="rId22"/>
    <p:sldId id="296" r:id="rId23"/>
    <p:sldId id="297" r:id="rId24"/>
    <p:sldId id="298" r:id="rId25"/>
    <p:sldId id="273" r:id="rId26"/>
    <p:sldId id="274" r:id="rId27"/>
  </p:sldIdLst>
  <p:sldSz cx="9144000" cy="6858000" type="screen4x3"/>
  <p:notesSz cx="6797675" cy="9928225"/>
  <p:defaultTextStyle>
    <a:defPPr>
      <a:defRPr lang="en-US"/>
    </a:defPPr>
    <a:lvl1pPr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p:cViewPr varScale="1">
        <p:scale>
          <a:sx n="121" d="100"/>
          <a:sy n="121" d="100"/>
        </p:scale>
        <p:origin x="190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4" name="Group 6">
            <a:extLst>
              <a:ext uri="{FF2B5EF4-FFF2-40B4-BE49-F238E27FC236}">
                <a16:creationId xmlns:a16="http://schemas.microsoft.com/office/drawing/2014/main" id="{2B14AB64-8BD5-0C75-1ACA-DD3A3DF7DDB8}"/>
              </a:ext>
            </a:extLst>
          </p:cNvPr>
          <p:cNvGrpSpPr>
            <a:grpSpLocks/>
          </p:cNvGrpSpPr>
          <p:nvPr/>
        </p:nvGrpSpPr>
        <p:grpSpPr bwMode="auto">
          <a:xfrm>
            <a:off x="-7938" y="-7938"/>
            <a:ext cx="9169401" cy="6873876"/>
            <a:chOff x="-8466" y="-8468"/>
            <a:chExt cx="9169804" cy="6874935"/>
          </a:xfrm>
        </p:grpSpPr>
        <p:cxnSp>
          <p:nvCxnSpPr>
            <p:cNvPr id="5" name="Straight Connector 4">
              <a:extLst>
                <a:ext uri="{FF2B5EF4-FFF2-40B4-BE49-F238E27FC236}">
                  <a16:creationId xmlns:a16="http://schemas.microsoft.com/office/drawing/2014/main" id="{EA0ED630-819D-F9F5-921C-FF3CB72645AA}"/>
                </a:ext>
              </a:extLst>
            </p:cNvPr>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111B449E-C2C0-D19F-DE1D-21D612341A67}"/>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18">
              <a:extLst>
                <a:ext uri="{FF2B5EF4-FFF2-40B4-BE49-F238E27FC236}">
                  <a16:creationId xmlns:a16="http://schemas.microsoft.com/office/drawing/2014/main" id="{E013F41C-5BF1-48CE-0870-B4884880CFC1}"/>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19">
              <a:extLst>
                <a:ext uri="{FF2B5EF4-FFF2-40B4-BE49-F238E27FC236}">
                  <a16:creationId xmlns:a16="http://schemas.microsoft.com/office/drawing/2014/main" id="{E3387306-B3B0-81BF-EE8E-C3B5E75E38F5}"/>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20">
              <a:extLst>
                <a:ext uri="{FF2B5EF4-FFF2-40B4-BE49-F238E27FC236}">
                  <a16:creationId xmlns:a16="http://schemas.microsoft.com/office/drawing/2014/main" id="{1E6B71D4-D38E-CF04-7CDC-C7BD8C35919C}"/>
                </a:ext>
              </a:extLst>
            </p:cNvPr>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21">
              <a:extLst>
                <a:ext uri="{FF2B5EF4-FFF2-40B4-BE49-F238E27FC236}">
                  <a16:creationId xmlns:a16="http://schemas.microsoft.com/office/drawing/2014/main" id="{AF2C3E64-2BC8-41DF-08C9-E54836F5DB5E}"/>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22">
              <a:extLst>
                <a:ext uri="{FF2B5EF4-FFF2-40B4-BE49-F238E27FC236}">
                  <a16:creationId xmlns:a16="http://schemas.microsoft.com/office/drawing/2014/main" id="{98D8E3F0-5D2F-C9B4-8370-60FD58A0FB4D}"/>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23">
              <a:extLst>
                <a:ext uri="{FF2B5EF4-FFF2-40B4-BE49-F238E27FC236}">
                  <a16:creationId xmlns:a16="http://schemas.microsoft.com/office/drawing/2014/main" id="{AC4F5DC4-3D6C-14C3-CD07-DF0A91469847}"/>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24">
              <a:extLst>
                <a:ext uri="{FF2B5EF4-FFF2-40B4-BE49-F238E27FC236}">
                  <a16:creationId xmlns:a16="http://schemas.microsoft.com/office/drawing/2014/main" id="{70B5FED9-88D5-5DCA-1577-D7D10F6CC2EB}"/>
                </a:ext>
              </a:extLst>
            </p:cNvPr>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27">
              <a:extLst>
                <a:ext uri="{FF2B5EF4-FFF2-40B4-BE49-F238E27FC236}">
                  <a16:creationId xmlns:a16="http://schemas.microsoft.com/office/drawing/2014/main" id="{D074C687-FA30-AFA3-1310-4E835FD04DD2}"/>
                </a:ext>
              </a:extLst>
            </p:cNvPr>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de-DE"/>
              <a:t>Titelmasterformat durch Klicken bearbeiten</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en-US" dirty="0"/>
          </a:p>
        </p:txBody>
      </p:sp>
      <p:sp>
        <p:nvSpPr>
          <p:cNvPr id="15" name="Date Placeholder 3">
            <a:extLst>
              <a:ext uri="{FF2B5EF4-FFF2-40B4-BE49-F238E27FC236}">
                <a16:creationId xmlns:a16="http://schemas.microsoft.com/office/drawing/2014/main" id="{97A85989-902C-DA01-FCDD-CB07184C9C93}"/>
              </a:ext>
            </a:extLst>
          </p:cNvPr>
          <p:cNvSpPr>
            <a:spLocks noGrp="1"/>
          </p:cNvSpPr>
          <p:nvPr>
            <p:ph type="dt" sz="half" idx="10"/>
          </p:nvPr>
        </p:nvSpPr>
        <p:spPr/>
        <p:txBody>
          <a:bodyPr/>
          <a:lstStyle>
            <a:lvl1pPr>
              <a:defRPr/>
            </a:lvl1pPr>
          </a:lstStyle>
          <a:p>
            <a:pPr>
              <a:defRPr/>
            </a:pPr>
            <a:endParaRPr lang="de-DE" altLang="de-DE"/>
          </a:p>
        </p:txBody>
      </p:sp>
      <p:sp>
        <p:nvSpPr>
          <p:cNvPr id="16" name="Footer Placeholder 4">
            <a:extLst>
              <a:ext uri="{FF2B5EF4-FFF2-40B4-BE49-F238E27FC236}">
                <a16:creationId xmlns:a16="http://schemas.microsoft.com/office/drawing/2014/main" id="{AE9E12EF-C219-7031-674D-C01ABA05F890}"/>
              </a:ext>
            </a:extLst>
          </p:cNvPr>
          <p:cNvSpPr>
            <a:spLocks noGrp="1"/>
          </p:cNvSpPr>
          <p:nvPr>
            <p:ph type="ftr" sz="quarter" idx="11"/>
          </p:nvPr>
        </p:nvSpPr>
        <p:spPr/>
        <p:txBody>
          <a:bodyPr/>
          <a:lstStyle>
            <a:lvl1pPr>
              <a:defRPr/>
            </a:lvl1pPr>
          </a:lstStyle>
          <a:p>
            <a:pPr>
              <a:defRPr/>
            </a:pPr>
            <a:endParaRPr lang="de-DE" altLang="de-DE"/>
          </a:p>
        </p:txBody>
      </p:sp>
      <p:sp>
        <p:nvSpPr>
          <p:cNvPr id="17" name="Slide Number Placeholder 5">
            <a:extLst>
              <a:ext uri="{FF2B5EF4-FFF2-40B4-BE49-F238E27FC236}">
                <a16:creationId xmlns:a16="http://schemas.microsoft.com/office/drawing/2014/main" id="{048A883A-D1E4-B43D-4B12-80AE35CB214A}"/>
              </a:ext>
            </a:extLst>
          </p:cNvPr>
          <p:cNvSpPr>
            <a:spLocks noGrp="1"/>
          </p:cNvSpPr>
          <p:nvPr>
            <p:ph type="sldNum" sz="quarter" idx="12"/>
          </p:nvPr>
        </p:nvSpPr>
        <p:spPr/>
        <p:txBody>
          <a:bodyPr/>
          <a:lstStyle>
            <a:lvl1pPr>
              <a:defRPr smtClean="0"/>
            </a:lvl1pPr>
          </a:lstStyle>
          <a:p>
            <a:pPr>
              <a:defRPr/>
            </a:pPr>
            <a:fld id="{CD4C88E5-D920-46A5-BACE-D66C0E413661}" type="slidenum">
              <a:rPr lang="de-DE" altLang="de-DE"/>
              <a:pPr>
                <a:defRPr/>
              </a:pPr>
              <a:t>‹Nr.›</a:t>
            </a:fld>
            <a:endParaRPr lang="de-DE" altLang="de-DE"/>
          </a:p>
        </p:txBody>
      </p:sp>
    </p:spTree>
    <p:extLst>
      <p:ext uri="{BB962C8B-B14F-4D97-AF65-F5344CB8AC3E}">
        <p14:creationId xmlns:p14="http://schemas.microsoft.com/office/powerpoint/2010/main" val="359252406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de-DE"/>
              <a:t>Titelmasterformat durch Klicken bearbeiten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a:extLst>
              <a:ext uri="{FF2B5EF4-FFF2-40B4-BE49-F238E27FC236}">
                <a16:creationId xmlns:a16="http://schemas.microsoft.com/office/drawing/2014/main" id="{BB3F76FD-EACE-E1DC-E704-3EE0657FF1D2}"/>
              </a:ext>
            </a:extLst>
          </p:cNvPr>
          <p:cNvSpPr>
            <a:spLocks noGrp="1"/>
          </p:cNvSpPr>
          <p:nvPr>
            <p:ph type="dt" sz="half" idx="10"/>
          </p:nvPr>
        </p:nvSpPr>
        <p:spPr/>
        <p:txBody>
          <a:bodyPr/>
          <a:lstStyle>
            <a:lvl1pPr>
              <a:defRPr/>
            </a:lvl1pPr>
          </a:lstStyle>
          <a:p>
            <a:pPr>
              <a:defRPr/>
            </a:pPr>
            <a:endParaRPr lang="de-DE" altLang="de-DE"/>
          </a:p>
        </p:txBody>
      </p:sp>
      <p:sp>
        <p:nvSpPr>
          <p:cNvPr id="5" name="Footer Placeholder 4">
            <a:extLst>
              <a:ext uri="{FF2B5EF4-FFF2-40B4-BE49-F238E27FC236}">
                <a16:creationId xmlns:a16="http://schemas.microsoft.com/office/drawing/2014/main" id="{63DFCAE0-52E5-C87E-DF88-DA5C841019C8}"/>
              </a:ext>
            </a:extLst>
          </p:cNvPr>
          <p:cNvSpPr>
            <a:spLocks noGrp="1"/>
          </p:cNvSpPr>
          <p:nvPr>
            <p:ph type="ftr" sz="quarter" idx="11"/>
          </p:nvPr>
        </p:nvSpPr>
        <p:spPr/>
        <p:txBody>
          <a:bodyPr/>
          <a:lstStyle>
            <a:lvl1pPr>
              <a:defRPr/>
            </a:lvl1pPr>
          </a:lstStyle>
          <a:p>
            <a:pPr>
              <a:defRPr/>
            </a:pPr>
            <a:endParaRPr lang="de-DE" altLang="de-DE"/>
          </a:p>
        </p:txBody>
      </p:sp>
      <p:sp>
        <p:nvSpPr>
          <p:cNvPr id="6" name="Slide Number Placeholder 5">
            <a:extLst>
              <a:ext uri="{FF2B5EF4-FFF2-40B4-BE49-F238E27FC236}">
                <a16:creationId xmlns:a16="http://schemas.microsoft.com/office/drawing/2014/main" id="{21D92B54-A724-90D3-9BEC-B34EC20A7F08}"/>
              </a:ext>
            </a:extLst>
          </p:cNvPr>
          <p:cNvSpPr>
            <a:spLocks noGrp="1"/>
          </p:cNvSpPr>
          <p:nvPr>
            <p:ph type="sldNum" sz="quarter" idx="12"/>
          </p:nvPr>
        </p:nvSpPr>
        <p:spPr/>
        <p:txBody>
          <a:bodyPr/>
          <a:lstStyle>
            <a:lvl1pPr>
              <a:defRPr/>
            </a:lvl1pPr>
          </a:lstStyle>
          <a:p>
            <a:pPr>
              <a:defRPr/>
            </a:pPr>
            <a:fld id="{5F974424-0BB0-4333-9401-B9F5441A9282}" type="slidenum">
              <a:rPr lang="de-DE" altLang="de-DE"/>
              <a:pPr>
                <a:defRPr/>
              </a:pPr>
              <a:t>‹Nr.›</a:t>
            </a:fld>
            <a:endParaRPr lang="de-DE" altLang="de-DE"/>
          </a:p>
        </p:txBody>
      </p:sp>
    </p:spTree>
    <p:extLst>
      <p:ext uri="{BB962C8B-B14F-4D97-AF65-F5344CB8AC3E}">
        <p14:creationId xmlns:p14="http://schemas.microsoft.com/office/powerpoint/2010/main" val="4216643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4" name="TextBox 23">
            <a:extLst>
              <a:ext uri="{FF2B5EF4-FFF2-40B4-BE49-F238E27FC236}">
                <a16:creationId xmlns:a16="http://schemas.microsoft.com/office/drawing/2014/main" id="{4FF637B3-42A8-B496-23BD-896DB266028D}"/>
              </a:ext>
            </a:extLst>
          </p:cNvPr>
          <p:cNvSpPr txBox="1">
            <a:spLocks noChangeArrowheads="1"/>
          </p:cNvSpPr>
          <p:nvPr/>
        </p:nvSpPr>
        <p:spPr bwMode="auto">
          <a:xfrm>
            <a:off x="482600" y="790575"/>
            <a:ext cx="457200" cy="584200"/>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de-DE" sz="8000">
                <a:solidFill>
                  <a:srgbClr val="C0E474"/>
                </a:solidFill>
                <a:latin typeface="Arial" panose="020B0604020202020204" pitchFamily="34" charset="0"/>
              </a:rPr>
              <a:t>“</a:t>
            </a:r>
          </a:p>
        </p:txBody>
      </p:sp>
      <p:sp>
        <p:nvSpPr>
          <p:cNvPr id="5" name="TextBox 24">
            <a:extLst>
              <a:ext uri="{FF2B5EF4-FFF2-40B4-BE49-F238E27FC236}">
                <a16:creationId xmlns:a16="http://schemas.microsoft.com/office/drawing/2014/main" id="{B6C486AF-6C86-4394-2D89-26F14499BB5F}"/>
              </a:ext>
            </a:extLst>
          </p:cNvPr>
          <p:cNvSpPr txBox="1">
            <a:spLocks noChangeArrowheads="1"/>
          </p:cNvSpPr>
          <p:nvPr/>
        </p:nvSpPr>
        <p:spPr bwMode="auto">
          <a:xfrm>
            <a:off x="6748463" y="2886075"/>
            <a:ext cx="457200" cy="585788"/>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de-DE" sz="8000">
                <a:solidFill>
                  <a:srgbClr val="C0E474"/>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de-DE"/>
              <a:t>Titelmasterformat durch Klicken bearbeiten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Formatvorlagen des Textmasters bearbeiten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6" name="Date Placeholder 3">
            <a:extLst>
              <a:ext uri="{FF2B5EF4-FFF2-40B4-BE49-F238E27FC236}">
                <a16:creationId xmlns:a16="http://schemas.microsoft.com/office/drawing/2014/main" id="{940E7477-B128-58E2-89BF-2450401C00FF}"/>
              </a:ext>
            </a:extLst>
          </p:cNvPr>
          <p:cNvSpPr>
            <a:spLocks noGrp="1"/>
          </p:cNvSpPr>
          <p:nvPr>
            <p:ph type="dt" sz="half" idx="14"/>
          </p:nvPr>
        </p:nvSpPr>
        <p:spPr/>
        <p:txBody>
          <a:bodyPr/>
          <a:lstStyle>
            <a:lvl1pPr>
              <a:defRPr/>
            </a:lvl1pPr>
          </a:lstStyle>
          <a:p>
            <a:pPr>
              <a:defRPr/>
            </a:pPr>
            <a:endParaRPr lang="de-DE" altLang="de-DE"/>
          </a:p>
        </p:txBody>
      </p:sp>
      <p:sp>
        <p:nvSpPr>
          <p:cNvPr id="7" name="Footer Placeholder 4">
            <a:extLst>
              <a:ext uri="{FF2B5EF4-FFF2-40B4-BE49-F238E27FC236}">
                <a16:creationId xmlns:a16="http://schemas.microsoft.com/office/drawing/2014/main" id="{7683557C-E0EC-D637-EFCB-71507ADB94AC}"/>
              </a:ext>
            </a:extLst>
          </p:cNvPr>
          <p:cNvSpPr>
            <a:spLocks noGrp="1"/>
          </p:cNvSpPr>
          <p:nvPr>
            <p:ph type="ftr" sz="quarter" idx="15"/>
          </p:nvPr>
        </p:nvSpPr>
        <p:spPr/>
        <p:txBody>
          <a:bodyPr/>
          <a:lstStyle>
            <a:lvl1pPr>
              <a:defRPr/>
            </a:lvl1pPr>
          </a:lstStyle>
          <a:p>
            <a:pPr>
              <a:defRPr/>
            </a:pPr>
            <a:endParaRPr lang="de-DE" altLang="de-DE"/>
          </a:p>
        </p:txBody>
      </p:sp>
      <p:sp>
        <p:nvSpPr>
          <p:cNvPr id="8" name="Slide Number Placeholder 5">
            <a:extLst>
              <a:ext uri="{FF2B5EF4-FFF2-40B4-BE49-F238E27FC236}">
                <a16:creationId xmlns:a16="http://schemas.microsoft.com/office/drawing/2014/main" id="{F24273A4-A66F-341D-3DEE-B8057D3620F7}"/>
              </a:ext>
            </a:extLst>
          </p:cNvPr>
          <p:cNvSpPr>
            <a:spLocks noGrp="1"/>
          </p:cNvSpPr>
          <p:nvPr>
            <p:ph type="sldNum" sz="quarter" idx="16"/>
          </p:nvPr>
        </p:nvSpPr>
        <p:spPr/>
        <p:txBody>
          <a:bodyPr/>
          <a:lstStyle>
            <a:lvl1pPr>
              <a:defRPr smtClean="0"/>
            </a:lvl1pPr>
          </a:lstStyle>
          <a:p>
            <a:pPr>
              <a:defRPr/>
            </a:pPr>
            <a:fld id="{D3300414-CDE2-4B62-A5CA-2313184048EC}" type="slidenum">
              <a:rPr lang="de-DE" altLang="de-DE"/>
              <a:pPr>
                <a:defRPr/>
              </a:pPr>
              <a:t>‹Nr.›</a:t>
            </a:fld>
            <a:endParaRPr lang="de-DE" altLang="de-DE"/>
          </a:p>
        </p:txBody>
      </p:sp>
    </p:spTree>
    <p:extLst>
      <p:ext uri="{BB962C8B-B14F-4D97-AF65-F5344CB8AC3E}">
        <p14:creationId xmlns:p14="http://schemas.microsoft.com/office/powerpoint/2010/main" val="13589834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de-DE"/>
              <a:t>Titelmasterformat durch Klicken bearbeiten</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a:extLst>
              <a:ext uri="{FF2B5EF4-FFF2-40B4-BE49-F238E27FC236}">
                <a16:creationId xmlns:a16="http://schemas.microsoft.com/office/drawing/2014/main" id="{C02FBC55-6238-17DC-9488-256ABA39FC5C}"/>
              </a:ext>
            </a:extLst>
          </p:cNvPr>
          <p:cNvSpPr>
            <a:spLocks noGrp="1"/>
          </p:cNvSpPr>
          <p:nvPr>
            <p:ph type="dt" sz="half" idx="10"/>
          </p:nvPr>
        </p:nvSpPr>
        <p:spPr/>
        <p:txBody>
          <a:bodyPr/>
          <a:lstStyle>
            <a:lvl1pPr>
              <a:defRPr/>
            </a:lvl1pPr>
          </a:lstStyle>
          <a:p>
            <a:pPr>
              <a:defRPr/>
            </a:pPr>
            <a:endParaRPr lang="de-DE" altLang="de-DE"/>
          </a:p>
        </p:txBody>
      </p:sp>
      <p:sp>
        <p:nvSpPr>
          <p:cNvPr id="5" name="Footer Placeholder 4">
            <a:extLst>
              <a:ext uri="{FF2B5EF4-FFF2-40B4-BE49-F238E27FC236}">
                <a16:creationId xmlns:a16="http://schemas.microsoft.com/office/drawing/2014/main" id="{DF671FA4-8033-EEA3-1346-3D992D4EBD77}"/>
              </a:ext>
            </a:extLst>
          </p:cNvPr>
          <p:cNvSpPr>
            <a:spLocks noGrp="1"/>
          </p:cNvSpPr>
          <p:nvPr>
            <p:ph type="ftr" sz="quarter" idx="11"/>
          </p:nvPr>
        </p:nvSpPr>
        <p:spPr/>
        <p:txBody>
          <a:bodyPr/>
          <a:lstStyle>
            <a:lvl1pPr>
              <a:defRPr/>
            </a:lvl1pPr>
          </a:lstStyle>
          <a:p>
            <a:pPr>
              <a:defRPr/>
            </a:pPr>
            <a:endParaRPr lang="de-DE" altLang="de-DE"/>
          </a:p>
        </p:txBody>
      </p:sp>
      <p:sp>
        <p:nvSpPr>
          <p:cNvPr id="6" name="Slide Number Placeholder 5">
            <a:extLst>
              <a:ext uri="{FF2B5EF4-FFF2-40B4-BE49-F238E27FC236}">
                <a16:creationId xmlns:a16="http://schemas.microsoft.com/office/drawing/2014/main" id="{D8DC9C68-7C4A-05C8-BFE6-2C42F5248A85}"/>
              </a:ext>
            </a:extLst>
          </p:cNvPr>
          <p:cNvSpPr>
            <a:spLocks noGrp="1"/>
          </p:cNvSpPr>
          <p:nvPr>
            <p:ph type="sldNum" sz="quarter" idx="12"/>
          </p:nvPr>
        </p:nvSpPr>
        <p:spPr/>
        <p:txBody>
          <a:bodyPr/>
          <a:lstStyle>
            <a:lvl1pPr>
              <a:defRPr/>
            </a:lvl1pPr>
          </a:lstStyle>
          <a:p>
            <a:pPr>
              <a:defRPr/>
            </a:pPr>
            <a:fld id="{A26970C2-EE88-4622-BF40-D44E2F716391}" type="slidenum">
              <a:rPr lang="de-DE" altLang="de-DE"/>
              <a:pPr>
                <a:defRPr/>
              </a:pPr>
              <a:t>‹Nr.›</a:t>
            </a:fld>
            <a:endParaRPr lang="de-DE" altLang="de-DE"/>
          </a:p>
        </p:txBody>
      </p:sp>
    </p:spTree>
    <p:extLst>
      <p:ext uri="{BB962C8B-B14F-4D97-AF65-F5344CB8AC3E}">
        <p14:creationId xmlns:p14="http://schemas.microsoft.com/office/powerpoint/2010/main" val="18844272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4" name="TextBox 23">
            <a:extLst>
              <a:ext uri="{FF2B5EF4-FFF2-40B4-BE49-F238E27FC236}">
                <a16:creationId xmlns:a16="http://schemas.microsoft.com/office/drawing/2014/main" id="{6D410BA6-31C8-BFF6-4736-FB1E131A070A}"/>
              </a:ext>
            </a:extLst>
          </p:cNvPr>
          <p:cNvSpPr txBox="1">
            <a:spLocks noChangeArrowheads="1"/>
          </p:cNvSpPr>
          <p:nvPr/>
        </p:nvSpPr>
        <p:spPr bwMode="auto">
          <a:xfrm>
            <a:off x="482600" y="790575"/>
            <a:ext cx="457200" cy="584200"/>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de-DE" sz="8000">
                <a:solidFill>
                  <a:srgbClr val="C0E474"/>
                </a:solidFill>
                <a:latin typeface="Arial" panose="020B0604020202020204" pitchFamily="34" charset="0"/>
              </a:rPr>
              <a:t>“</a:t>
            </a:r>
          </a:p>
        </p:txBody>
      </p:sp>
      <p:sp>
        <p:nvSpPr>
          <p:cNvPr id="5" name="TextBox 24">
            <a:extLst>
              <a:ext uri="{FF2B5EF4-FFF2-40B4-BE49-F238E27FC236}">
                <a16:creationId xmlns:a16="http://schemas.microsoft.com/office/drawing/2014/main" id="{B6AE6AF0-DED6-8E30-BDCB-C86CC3BCD63B}"/>
              </a:ext>
            </a:extLst>
          </p:cNvPr>
          <p:cNvSpPr txBox="1">
            <a:spLocks noChangeArrowheads="1"/>
          </p:cNvSpPr>
          <p:nvPr/>
        </p:nvSpPr>
        <p:spPr bwMode="auto">
          <a:xfrm>
            <a:off x="6748463" y="2886075"/>
            <a:ext cx="457200" cy="585788"/>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de-DE" sz="8000">
                <a:solidFill>
                  <a:srgbClr val="C0E474"/>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de-DE"/>
              <a:t>Titelmasterformat durch Klicken bearbeiten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Formatvorlagen des Textmasters bearbeiten</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6" name="Date Placeholder 3">
            <a:extLst>
              <a:ext uri="{FF2B5EF4-FFF2-40B4-BE49-F238E27FC236}">
                <a16:creationId xmlns:a16="http://schemas.microsoft.com/office/drawing/2014/main" id="{F172F81B-A15F-14A8-3CCA-3E60700EBDD5}"/>
              </a:ext>
            </a:extLst>
          </p:cNvPr>
          <p:cNvSpPr>
            <a:spLocks noGrp="1"/>
          </p:cNvSpPr>
          <p:nvPr>
            <p:ph type="dt" sz="half" idx="14"/>
          </p:nvPr>
        </p:nvSpPr>
        <p:spPr/>
        <p:txBody>
          <a:bodyPr/>
          <a:lstStyle>
            <a:lvl1pPr>
              <a:defRPr/>
            </a:lvl1pPr>
          </a:lstStyle>
          <a:p>
            <a:pPr>
              <a:defRPr/>
            </a:pPr>
            <a:endParaRPr lang="de-DE" altLang="de-DE"/>
          </a:p>
        </p:txBody>
      </p:sp>
      <p:sp>
        <p:nvSpPr>
          <p:cNvPr id="7" name="Footer Placeholder 4">
            <a:extLst>
              <a:ext uri="{FF2B5EF4-FFF2-40B4-BE49-F238E27FC236}">
                <a16:creationId xmlns:a16="http://schemas.microsoft.com/office/drawing/2014/main" id="{4C986697-A378-DA5B-AF5B-81AA8363E47A}"/>
              </a:ext>
            </a:extLst>
          </p:cNvPr>
          <p:cNvSpPr>
            <a:spLocks noGrp="1"/>
          </p:cNvSpPr>
          <p:nvPr>
            <p:ph type="ftr" sz="quarter" idx="15"/>
          </p:nvPr>
        </p:nvSpPr>
        <p:spPr/>
        <p:txBody>
          <a:bodyPr/>
          <a:lstStyle>
            <a:lvl1pPr>
              <a:defRPr/>
            </a:lvl1pPr>
          </a:lstStyle>
          <a:p>
            <a:pPr>
              <a:defRPr/>
            </a:pPr>
            <a:endParaRPr lang="de-DE" altLang="de-DE"/>
          </a:p>
        </p:txBody>
      </p:sp>
      <p:sp>
        <p:nvSpPr>
          <p:cNvPr id="8" name="Slide Number Placeholder 5">
            <a:extLst>
              <a:ext uri="{FF2B5EF4-FFF2-40B4-BE49-F238E27FC236}">
                <a16:creationId xmlns:a16="http://schemas.microsoft.com/office/drawing/2014/main" id="{129B873B-A5DB-28C8-3AC0-16BCCDE7C6A7}"/>
              </a:ext>
            </a:extLst>
          </p:cNvPr>
          <p:cNvSpPr>
            <a:spLocks noGrp="1"/>
          </p:cNvSpPr>
          <p:nvPr>
            <p:ph type="sldNum" sz="quarter" idx="16"/>
          </p:nvPr>
        </p:nvSpPr>
        <p:spPr/>
        <p:txBody>
          <a:bodyPr/>
          <a:lstStyle>
            <a:lvl1pPr>
              <a:defRPr smtClean="0"/>
            </a:lvl1pPr>
          </a:lstStyle>
          <a:p>
            <a:pPr>
              <a:defRPr/>
            </a:pPr>
            <a:fld id="{63B760C4-C740-491F-A36F-FF11C881DFC3}" type="slidenum">
              <a:rPr lang="de-DE" altLang="de-DE"/>
              <a:pPr>
                <a:defRPr/>
              </a:pPr>
              <a:t>‹Nr.›</a:t>
            </a:fld>
            <a:endParaRPr lang="de-DE" altLang="de-DE"/>
          </a:p>
        </p:txBody>
      </p:sp>
    </p:spTree>
    <p:extLst>
      <p:ext uri="{BB962C8B-B14F-4D97-AF65-F5344CB8AC3E}">
        <p14:creationId xmlns:p14="http://schemas.microsoft.com/office/powerpoint/2010/main" val="40654070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de-DE"/>
              <a:t>Titelmasterformat durch Klicken bearbeiten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Formatvorlagen des Textmasters bearbeiten</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a:extLst>
              <a:ext uri="{FF2B5EF4-FFF2-40B4-BE49-F238E27FC236}">
                <a16:creationId xmlns:a16="http://schemas.microsoft.com/office/drawing/2014/main" id="{734177D9-AFB4-43AB-2D86-EB1F069ECBCB}"/>
              </a:ext>
            </a:extLst>
          </p:cNvPr>
          <p:cNvSpPr>
            <a:spLocks noGrp="1"/>
          </p:cNvSpPr>
          <p:nvPr>
            <p:ph type="dt" sz="half" idx="14"/>
          </p:nvPr>
        </p:nvSpPr>
        <p:spPr/>
        <p:txBody>
          <a:bodyPr/>
          <a:lstStyle>
            <a:lvl1pPr>
              <a:defRPr/>
            </a:lvl1pPr>
          </a:lstStyle>
          <a:p>
            <a:pPr>
              <a:defRPr/>
            </a:pPr>
            <a:endParaRPr lang="de-DE" altLang="de-DE"/>
          </a:p>
        </p:txBody>
      </p:sp>
      <p:sp>
        <p:nvSpPr>
          <p:cNvPr id="5" name="Footer Placeholder 4">
            <a:extLst>
              <a:ext uri="{FF2B5EF4-FFF2-40B4-BE49-F238E27FC236}">
                <a16:creationId xmlns:a16="http://schemas.microsoft.com/office/drawing/2014/main" id="{9F55844D-3FAC-BCB2-FB6A-7ECF9CB4F158}"/>
              </a:ext>
            </a:extLst>
          </p:cNvPr>
          <p:cNvSpPr>
            <a:spLocks noGrp="1"/>
          </p:cNvSpPr>
          <p:nvPr>
            <p:ph type="ftr" sz="quarter" idx="15"/>
          </p:nvPr>
        </p:nvSpPr>
        <p:spPr/>
        <p:txBody>
          <a:bodyPr/>
          <a:lstStyle>
            <a:lvl1pPr>
              <a:defRPr/>
            </a:lvl1pPr>
          </a:lstStyle>
          <a:p>
            <a:pPr>
              <a:defRPr/>
            </a:pPr>
            <a:endParaRPr lang="de-DE" altLang="de-DE"/>
          </a:p>
        </p:txBody>
      </p:sp>
      <p:sp>
        <p:nvSpPr>
          <p:cNvPr id="6" name="Slide Number Placeholder 5">
            <a:extLst>
              <a:ext uri="{FF2B5EF4-FFF2-40B4-BE49-F238E27FC236}">
                <a16:creationId xmlns:a16="http://schemas.microsoft.com/office/drawing/2014/main" id="{403C2D5D-16DA-C83B-58F4-D990551F25AD}"/>
              </a:ext>
            </a:extLst>
          </p:cNvPr>
          <p:cNvSpPr>
            <a:spLocks noGrp="1"/>
          </p:cNvSpPr>
          <p:nvPr>
            <p:ph type="sldNum" sz="quarter" idx="16"/>
          </p:nvPr>
        </p:nvSpPr>
        <p:spPr/>
        <p:txBody>
          <a:bodyPr/>
          <a:lstStyle>
            <a:lvl1pPr>
              <a:defRPr/>
            </a:lvl1pPr>
          </a:lstStyle>
          <a:p>
            <a:pPr>
              <a:defRPr/>
            </a:pPr>
            <a:fld id="{30D391AF-2082-48BA-B769-BD184C78B1BC}" type="slidenum">
              <a:rPr lang="de-DE" altLang="de-DE"/>
              <a:pPr>
                <a:defRPr/>
              </a:pPr>
              <a:t>‹Nr.›</a:t>
            </a:fld>
            <a:endParaRPr lang="de-DE" altLang="de-DE"/>
          </a:p>
        </p:txBody>
      </p:sp>
    </p:spTree>
    <p:extLst>
      <p:ext uri="{BB962C8B-B14F-4D97-AF65-F5344CB8AC3E}">
        <p14:creationId xmlns:p14="http://schemas.microsoft.com/office/powerpoint/2010/main" val="41410050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a:extLst>
              <a:ext uri="{FF2B5EF4-FFF2-40B4-BE49-F238E27FC236}">
                <a16:creationId xmlns:a16="http://schemas.microsoft.com/office/drawing/2014/main" id="{1E07CF9F-E219-C8E4-B711-38668116AF10}"/>
              </a:ext>
            </a:extLst>
          </p:cNvPr>
          <p:cNvSpPr>
            <a:spLocks noGrp="1"/>
          </p:cNvSpPr>
          <p:nvPr>
            <p:ph type="dt" sz="half" idx="10"/>
          </p:nvPr>
        </p:nvSpPr>
        <p:spPr/>
        <p:txBody>
          <a:bodyPr/>
          <a:lstStyle>
            <a:lvl1pPr>
              <a:defRPr/>
            </a:lvl1pPr>
          </a:lstStyle>
          <a:p>
            <a:pPr>
              <a:defRPr/>
            </a:pPr>
            <a:endParaRPr lang="de-DE" altLang="de-DE"/>
          </a:p>
        </p:txBody>
      </p:sp>
      <p:sp>
        <p:nvSpPr>
          <p:cNvPr id="5" name="Footer Placeholder 4">
            <a:extLst>
              <a:ext uri="{FF2B5EF4-FFF2-40B4-BE49-F238E27FC236}">
                <a16:creationId xmlns:a16="http://schemas.microsoft.com/office/drawing/2014/main" id="{FFEDA436-DB23-B727-663D-3520F86BC11B}"/>
              </a:ext>
            </a:extLst>
          </p:cNvPr>
          <p:cNvSpPr>
            <a:spLocks noGrp="1"/>
          </p:cNvSpPr>
          <p:nvPr>
            <p:ph type="ftr" sz="quarter" idx="11"/>
          </p:nvPr>
        </p:nvSpPr>
        <p:spPr/>
        <p:txBody>
          <a:bodyPr/>
          <a:lstStyle>
            <a:lvl1pPr>
              <a:defRPr/>
            </a:lvl1pPr>
          </a:lstStyle>
          <a:p>
            <a:pPr>
              <a:defRPr/>
            </a:pPr>
            <a:endParaRPr lang="de-DE" altLang="de-DE"/>
          </a:p>
        </p:txBody>
      </p:sp>
      <p:sp>
        <p:nvSpPr>
          <p:cNvPr id="6" name="Slide Number Placeholder 5">
            <a:extLst>
              <a:ext uri="{FF2B5EF4-FFF2-40B4-BE49-F238E27FC236}">
                <a16:creationId xmlns:a16="http://schemas.microsoft.com/office/drawing/2014/main" id="{18EA14B1-6634-A51A-F634-68CB3E40D7C2}"/>
              </a:ext>
            </a:extLst>
          </p:cNvPr>
          <p:cNvSpPr>
            <a:spLocks noGrp="1"/>
          </p:cNvSpPr>
          <p:nvPr>
            <p:ph type="sldNum" sz="quarter" idx="12"/>
          </p:nvPr>
        </p:nvSpPr>
        <p:spPr/>
        <p:txBody>
          <a:bodyPr/>
          <a:lstStyle>
            <a:lvl1pPr>
              <a:defRPr/>
            </a:lvl1pPr>
          </a:lstStyle>
          <a:p>
            <a:pPr>
              <a:defRPr/>
            </a:pPr>
            <a:fld id="{CDB92D4F-C526-4E95-8789-10C4F7E0C6A9}" type="slidenum">
              <a:rPr lang="de-DE" altLang="de-DE"/>
              <a:pPr>
                <a:defRPr/>
              </a:pPr>
              <a:t>‹Nr.›</a:t>
            </a:fld>
            <a:endParaRPr lang="de-DE" altLang="de-DE"/>
          </a:p>
        </p:txBody>
      </p:sp>
    </p:spTree>
    <p:extLst>
      <p:ext uri="{BB962C8B-B14F-4D97-AF65-F5344CB8AC3E}">
        <p14:creationId xmlns:p14="http://schemas.microsoft.com/office/powerpoint/2010/main" val="197616401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a:extLst>
              <a:ext uri="{FF2B5EF4-FFF2-40B4-BE49-F238E27FC236}">
                <a16:creationId xmlns:a16="http://schemas.microsoft.com/office/drawing/2014/main" id="{CD0C4B48-C664-12C3-F0EE-5ADBDD6D0D8F}"/>
              </a:ext>
            </a:extLst>
          </p:cNvPr>
          <p:cNvSpPr>
            <a:spLocks noGrp="1"/>
          </p:cNvSpPr>
          <p:nvPr>
            <p:ph type="dt" sz="half" idx="10"/>
          </p:nvPr>
        </p:nvSpPr>
        <p:spPr/>
        <p:txBody>
          <a:bodyPr/>
          <a:lstStyle>
            <a:lvl1pPr>
              <a:defRPr/>
            </a:lvl1pPr>
          </a:lstStyle>
          <a:p>
            <a:pPr>
              <a:defRPr/>
            </a:pPr>
            <a:endParaRPr lang="de-DE" altLang="de-DE"/>
          </a:p>
        </p:txBody>
      </p:sp>
      <p:sp>
        <p:nvSpPr>
          <p:cNvPr id="5" name="Footer Placeholder 4">
            <a:extLst>
              <a:ext uri="{FF2B5EF4-FFF2-40B4-BE49-F238E27FC236}">
                <a16:creationId xmlns:a16="http://schemas.microsoft.com/office/drawing/2014/main" id="{F0C64DA7-EF1B-E63A-C525-DEE19E75A069}"/>
              </a:ext>
            </a:extLst>
          </p:cNvPr>
          <p:cNvSpPr>
            <a:spLocks noGrp="1"/>
          </p:cNvSpPr>
          <p:nvPr>
            <p:ph type="ftr" sz="quarter" idx="11"/>
          </p:nvPr>
        </p:nvSpPr>
        <p:spPr/>
        <p:txBody>
          <a:bodyPr/>
          <a:lstStyle>
            <a:lvl1pPr>
              <a:defRPr/>
            </a:lvl1pPr>
          </a:lstStyle>
          <a:p>
            <a:pPr>
              <a:defRPr/>
            </a:pPr>
            <a:endParaRPr lang="de-DE" altLang="de-DE"/>
          </a:p>
        </p:txBody>
      </p:sp>
      <p:sp>
        <p:nvSpPr>
          <p:cNvPr id="6" name="Slide Number Placeholder 5">
            <a:extLst>
              <a:ext uri="{FF2B5EF4-FFF2-40B4-BE49-F238E27FC236}">
                <a16:creationId xmlns:a16="http://schemas.microsoft.com/office/drawing/2014/main" id="{707BC55F-B6C1-36A9-FEE7-1F5BB1C3AF14}"/>
              </a:ext>
            </a:extLst>
          </p:cNvPr>
          <p:cNvSpPr>
            <a:spLocks noGrp="1"/>
          </p:cNvSpPr>
          <p:nvPr>
            <p:ph type="sldNum" sz="quarter" idx="12"/>
          </p:nvPr>
        </p:nvSpPr>
        <p:spPr/>
        <p:txBody>
          <a:bodyPr/>
          <a:lstStyle>
            <a:lvl1pPr>
              <a:defRPr/>
            </a:lvl1pPr>
          </a:lstStyle>
          <a:p>
            <a:pPr>
              <a:defRPr/>
            </a:pPr>
            <a:fld id="{8B96BC4F-E014-4C3D-91D9-3FCC899DC366}" type="slidenum">
              <a:rPr lang="de-DE" altLang="de-DE"/>
              <a:pPr>
                <a:defRPr/>
              </a:pPr>
              <a:t>‹Nr.›</a:t>
            </a:fld>
            <a:endParaRPr lang="de-DE" altLang="de-DE"/>
          </a:p>
        </p:txBody>
      </p:sp>
    </p:spTree>
    <p:extLst>
      <p:ext uri="{BB962C8B-B14F-4D97-AF65-F5344CB8AC3E}">
        <p14:creationId xmlns:p14="http://schemas.microsoft.com/office/powerpoint/2010/main" val="61964635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a:extLst>
              <a:ext uri="{FF2B5EF4-FFF2-40B4-BE49-F238E27FC236}">
                <a16:creationId xmlns:a16="http://schemas.microsoft.com/office/drawing/2014/main" id="{97CC0A2D-06AC-9B67-3219-4B5ACA51497E}"/>
              </a:ext>
            </a:extLst>
          </p:cNvPr>
          <p:cNvSpPr>
            <a:spLocks noGrp="1"/>
          </p:cNvSpPr>
          <p:nvPr>
            <p:ph type="dt" sz="half" idx="10"/>
          </p:nvPr>
        </p:nvSpPr>
        <p:spPr/>
        <p:txBody>
          <a:bodyPr/>
          <a:lstStyle>
            <a:lvl1pPr>
              <a:defRPr/>
            </a:lvl1pPr>
          </a:lstStyle>
          <a:p>
            <a:pPr>
              <a:defRPr/>
            </a:pPr>
            <a:endParaRPr lang="de-DE" altLang="de-DE"/>
          </a:p>
        </p:txBody>
      </p:sp>
      <p:sp>
        <p:nvSpPr>
          <p:cNvPr id="5" name="Footer Placeholder 4">
            <a:extLst>
              <a:ext uri="{FF2B5EF4-FFF2-40B4-BE49-F238E27FC236}">
                <a16:creationId xmlns:a16="http://schemas.microsoft.com/office/drawing/2014/main" id="{82D4B297-F0CC-4644-4107-F638F641B237}"/>
              </a:ext>
            </a:extLst>
          </p:cNvPr>
          <p:cNvSpPr>
            <a:spLocks noGrp="1"/>
          </p:cNvSpPr>
          <p:nvPr>
            <p:ph type="ftr" sz="quarter" idx="11"/>
          </p:nvPr>
        </p:nvSpPr>
        <p:spPr/>
        <p:txBody>
          <a:bodyPr/>
          <a:lstStyle>
            <a:lvl1pPr>
              <a:defRPr/>
            </a:lvl1pPr>
          </a:lstStyle>
          <a:p>
            <a:pPr>
              <a:defRPr/>
            </a:pPr>
            <a:endParaRPr lang="de-DE" altLang="de-DE"/>
          </a:p>
        </p:txBody>
      </p:sp>
      <p:sp>
        <p:nvSpPr>
          <p:cNvPr id="6" name="Slide Number Placeholder 5">
            <a:extLst>
              <a:ext uri="{FF2B5EF4-FFF2-40B4-BE49-F238E27FC236}">
                <a16:creationId xmlns:a16="http://schemas.microsoft.com/office/drawing/2014/main" id="{91E2ED10-9B50-4573-C292-55D7A78C7040}"/>
              </a:ext>
            </a:extLst>
          </p:cNvPr>
          <p:cNvSpPr>
            <a:spLocks noGrp="1"/>
          </p:cNvSpPr>
          <p:nvPr>
            <p:ph type="sldNum" sz="quarter" idx="12"/>
          </p:nvPr>
        </p:nvSpPr>
        <p:spPr/>
        <p:txBody>
          <a:bodyPr/>
          <a:lstStyle>
            <a:lvl1pPr>
              <a:defRPr/>
            </a:lvl1pPr>
          </a:lstStyle>
          <a:p>
            <a:pPr>
              <a:defRPr/>
            </a:pPr>
            <a:fld id="{0CB687C2-AD9B-4DC8-9999-CAF32D5DB7B0}" type="slidenum">
              <a:rPr lang="de-DE" altLang="de-DE"/>
              <a:pPr>
                <a:defRPr/>
              </a:pPr>
              <a:t>‹Nr.›</a:t>
            </a:fld>
            <a:endParaRPr lang="de-DE" altLang="de-DE"/>
          </a:p>
        </p:txBody>
      </p:sp>
    </p:spTree>
    <p:extLst>
      <p:ext uri="{BB962C8B-B14F-4D97-AF65-F5344CB8AC3E}">
        <p14:creationId xmlns:p14="http://schemas.microsoft.com/office/powerpoint/2010/main" val="98896774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de-DE"/>
              <a:t>Titelmasterformat durch Klicken bearbeiten</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a:extLst>
              <a:ext uri="{FF2B5EF4-FFF2-40B4-BE49-F238E27FC236}">
                <a16:creationId xmlns:a16="http://schemas.microsoft.com/office/drawing/2014/main" id="{56CFB0E1-F474-8E3E-3B77-DABBC02060D2}"/>
              </a:ext>
            </a:extLst>
          </p:cNvPr>
          <p:cNvSpPr>
            <a:spLocks noGrp="1"/>
          </p:cNvSpPr>
          <p:nvPr>
            <p:ph type="dt" sz="half" idx="10"/>
          </p:nvPr>
        </p:nvSpPr>
        <p:spPr/>
        <p:txBody>
          <a:bodyPr/>
          <a:lstStyle>
            <a:lvl1pPr>
              <a:defRPr/>
            </a:lvl1pPr>
          </a:lstStyle>
          <a:p>
            <a:pPr>
              <a:defRPr/>
            </a:pPr>
            <a:endParaRPr lang="de-DE" altLang="de-DE"/>
          </a:p>
        </p:txBody>
      </p:sp>
      <p:sp>
        <p:nvSpPr>
          <p:cNvPr id="5" name="Footer Placeholder 4">
            <a:extLst>
              <a:ext uri="{FF2B5EF4-FFF2-40B4-BE49-F238E27FC236}">
                <a16:creationId xmlns:a16="http://schemas.microsoft.com/office/drawing/2014/main" id="{B94437A4-DC4B-D82E-19C5-C672349C050F}"/>
              </a:ext>
            </a:extLst>
          </p:cNvPr>
          <p:cNvSpPr>
            <a:spLocks noGrp="1"/>
          </p:cNvSpPr>
          <p:nvPr>
            <p:ph type="ftr" sz="quarter" idx="11"/>
          </p:nvPr>
        </p:nvSpPr>
        <p:spPr/>
        <p:txBody>
          <a:bodyPr/>
          <a:lstStyle>
            <a:lvl1pPr>
              <a:defRPr/>
            </a:lvl1pPr>
          </a:lstStyle>
          <a:p>
            <a:pPr>
              <a:defRPr/>
            </a:pPr>
            <a:endParaRPr lang="de-DE" altLang="de-DE"/>
          </a:p>
        </p:txBody>
      </p:sp>
      <p:sp>
        <p:nvSpPr>
          <p:cNvPr id="6" name="Slide Number Placeholder 5">
            <a:extLst>
              <a:ext uri="{FF2B5EF4-FFF2-40B4-BE49-F238E27FC236}">
                <a16:creationId xmlns:a16="http://schemas.microsoft.com/office/drawing/2014/main" id="{04E95347-0D6B-161E-21C9-75205F0AE56A}"/>
              </a:ext>
            </a:extLst>
          </p:cNvPr>
          <p:cNvSpPr>
            <a:spLocks noGrp="1"/>
          </p:cNvSpPr>
          <p:nvPr>
            <p:ph type="sldNum" sz="quarter" idx="12"/>
          </p:nvPr>
        </p:nvSpPr>
        <p:spPr/>
        <p:txBody>
          <a:bodyPr/>
          <a:lstStyle>
            <a:lvl1pPr>
              <a:defRPr/>
            </a:lvl1pPr>
          </a:lstStyle>
          <a:p>
            <a:pPr>
              <a:defRPr/>
            </a:pPr>
            <a:fld id="{B0C813A1-7AE5-4370-A0F3-55D6E8D948BF}" type="slidenum">
              <a:rPr lang="de-DE" altLang="de-DE"/>
              <a:pPr>
                <a:defRPr/>
              </a:pPr>
              <a:t>‹Nr.›</a:t>
            </a:fld>
            <a:endParaRPr lang="de-DE" altLang="de-DE"/>
          </a:p>
        </p:txBody>
      </p:sp>
    </p:spTree>
    <p:extLst>
      <p:ext uri="{BB962C8B-B14F-4D97-AF65-F5344CB8AC3E}">
        <p14:creationId xmlns:p14="http://schemas.microsoft.com/office/powerpoint/2010/main" val="49456072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3">
            <a:extLst>
              <a:ext uri="{FF2B5EF4-FFF2-40B4-BE49-F238E27FC236}">
                <a16:creationId xmlns:a16="http://schemas.microsoft.com/office/drawing/2014/main" id="{B8D7F2B6-C0F0-89A9-45F6-CCDD079C95BF}"/>
              </a:ext>
            </a:extLst>
          </p:cNvPr>
          <p:cNvSpPr>
            <a:spLocks noGrp="1"/>
          </p:cNvSpPr>
          <p:nvPr>
            <p:ph type="dt" sz="half" idx="10"/>
          </p:nvPr>
        </p:nvSpPr>
        <p:spPr/>
        <p:txBody>
          <a:bodyPr/>
          <a:lstStyle>
            <a:lvl1pPr>
              <a:defRPr/>
            </a:lvl1pPr>
          </a:lstStyle>
          <a:p>
            <a:pPr>
              <a:defRPr/>
            </a:pPr>
            <a:endParaRPr lang="de-DE" altLang="de-DE"/>
          </a:p>
        </p:txBody>
      </p:sp>
      <p:sp>
        <p:nvSpPr>
          <p:cNvPr id="6" name="Footer Placeholder 4">
            <a:extLst>
              <a:ext uri="{FF2B5EF4-FFF2-40B4-BE49-F238E27FC236}">
                <a16:creationId xmlns:a16="http://schemas.microsoft.com/office/drawing/2014/main" id="{DC172848-04DB-6DDA-1A1B-A02650FAD8B6}"/>
              </a:ext>
            </a:extLst>
          </p:cNvPr>
          <p:cNvSpPr>
            <a:spLocks noGrp="1"/>
          </p:cNvSpPr>
          <p:nvPr>
            <p:ph type="ftr" sz="quarter" idx="11"/>
          </p:nvPr>
        </p:nvSpPr>
        <p:spPr/>
        <p:txBody>
          <a:bodyPr/>
          <a:lstStyle>
            <a:lvl1pPr>
              <a:defRPr/>
            </a:lvl1pPr>
          </a:lstStyle>
          <a:p>
            <a:pPr>
              <a:defRPr/>
            </a:pPr>
            <a:endParaRPr lang="de-DE" altLang="de-DE"/>
          </a:p>
        </p:txBody>
      </p:sp>
      <p:sp>
        <p:nvSpPr>
          <p:cNvPr id="7" name="Slide Number Placeholder 5">
            <a:extLst>
              <a:ext uri="{FF2B5EF4-FFF2-40B4-BE49-F238E27FC236}">
                <a16:creationId xmlns:a16="http://schemas.microsoft.com/office/drawing/2014/main" id="{552EC29E-8CCD-94AF-3B4B-65A3909BEF4C}"/>
              </a:ext>
            </a:extLst>
          </p:cNvPr>
          <p:cNvSpPr>
            <a:spLocks noGrp="1"/>
          </p:cNvSpPr>
          <p:nvPr>
            <p:ph type="sldNum" sz="quarter" idx="12"/>
          </p:nvPr>
        </p:nvSpPr>
        <p:spPr/>
        <p:txBody>
          <a:bodyPr/>
          <a:lstStyle>
            <a:lvl1pPr>
              <a:defRPr/>
            </a:lvl1pPr>
          </a:lstStyle>
          <a:p>
            <a:pPr>
              <a:defRPr/>
            </a:pPr>
            <a:fld id="{00AC6438-A933-4F57-968E-3DE29666848A}" type="slidenum">
              <a:rPr lang="de-DE" altLang="de-DE"/>
              <a:pPr>
                <a:defRPr/>
              </a:pPr>
              <a:t>‹Nr.›</a:t>
            </a:fld>
            <a:endParaRPr lang="de-DE" altLang="de-DE"/>
          </a:p>
        </p:txBody>
      </p:sp>
    </p:spTree>
    <p:extLst>
      <p:ext uri="{BB962C8B-B14F-4D97-AF65-F5344CB8AC3E}">
        <p14:creationId xmlns:p14="http://schemas.microsoft.com/office/powerpoint/2010/main" val="231179972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de-DE"/>
              <a:t>Titelmasterformat durch Klicken bearbeiten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3">
            <a:extLst>
              <a:ext uri="{FF2B5EF4-FFF2-40B4-BE49-F238E27FC236}">
                <a16:creationId xmlns:a16="http://schemas.microsoft.com/office/drawing/2014/main" id="{8E3F75A9-04D5-6200-E419-E30BFA106CD8}"/>
              </a:ext>
            </a:extLst>
          </p:cNvPr>
          <p:cNvSpPr>
            <a:spLocks noGrp="1"/>
          </p:cNvSpPr>
          <p:nvPr>
            <p:ph type="dt" sz="half" idx="10"/>
          </p:nvPr>
        </p:nvSpPr>
        <p:spPr/>
        <p:txBody>
          <a:bodyPr/>
          <a:lstStyle>
            <a:lvl1pPr>
              <a:defRPr/>
            </a:lvl1pPr>
          </a:lstStyle>
          <a:p>
            <a:pPr>
              <a:defRPr/>
            </a:pPr>
            <a:endParaRPr lang="de-DE" altLang="de-DE"/>
          </a:p>
        </p:txBody>
      </p:sp>
      <p:sp>
        <p:nvSpPr>
          <p:cNvPr id="8" name="Footer Placeholder 4">
            <a:extLst>
              <a:ext uri="{FF2B5EF4-FFF2-40B4-BE49-F238E27FC236}">
                <a16:creationId xmlns:a16="http://schemas.microsoft.com/office/drawing/2014/main" id="{CD6BEC0C-F04F-9411-3A77-78FD9191ABDF}"/>
              </a:ext>
            </a:extLst>
          </p:cNvPr>
          <p:cNvSpPr>
            <a:spLocks noGrp="1"/>
          </p:cNvSpPr>
          <p:nvPr>
            <p:ph type="ftr" sz="quarter" idx="11"/>
          </p:nvPr>
        </p:nvSpPr>
        <p:spPr/>
        <p:txBody>
          <a:bodyPr/>
          <a:lstStyle>
            <a:lvl1pPr>
              <a:defRPr/>
            </a:lvl1pPr>
          </a:lstStyle>
          <a:p>
            <a:pPr>
              <a:defRPr/>
            </a:pPr>
            <a:endParaRPr lang="de-DE" altLang="de-DE"/>
          </a:p>
        </p:txBody>
      </p:sp>
      <p:sp>
        <p:nvSpPr>
          <p:cNvPr id="9" name="Slide Number Placeholder 5">
            <a:extLst>
              <a:ext uri="{FF2B5EF4-FFF2-40B4-BE49-F238E27FC236}">
                <a16:creationId xmlns:a16="http://schemas.microsoft.com/office/drawing/2014/main" id="{41684AF9-8AE7-5106-27FF-7BB855DD8C0F}"/>
              </a:ext>
            </a:extLst>
          </p:cNvPr>
          <p:cNvSpPr>
            <a:spLocks noGrp="1"/>
          </p:cNvSpPr>
          <p:nvPr>
            <p:ph type="sldNum" sz="quarter" idx="12"/>
          </p:nvPr>
        </p:nvSpPr>
        <p:spPr/>
        <p:txBody>
          <a:bodyPr/>
          <a:lstStyle>
            <a:lvl1pPr>
              <a:defRPr/>
            </a:lvl1pPr>
          </a:lstStyle>
          <a:p>
            <a:pPr>
              <a:defRPr/>
            </a:pPr>
            <a:fld id="{38DEE086-C5A2-47D7-87D1-A25F3BDC42C5}" type="slidenum">
              <a:rPr lang="de-DE" altLang="de-DE"/>
              <a:pPr>
                <a:defRPr/>
              </a:pPr>
              <a:t>‹Nr.›</a:t>
            </a:fld>
            <a:endParaRPr lang="de-DE" altLang="de-DE"/>
          </a:p>
        </p:txBody>
      </p:sp>
    </p:spTree>
    <p:extLst>
      <p:ext uri="{BB962C8B-B14F-4D97-AF65-F5344CB8AC3E}">
        <p14:creationId xmlns:p14="http://schemas.microsoft.com/office/powerpoint/2010/main" val="288682703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de-DE"/>
              <a:t>Titelmasterformat durch Klicken bearbeiten</a:t>
            </a:r>
            <a:endParaRPr lang="en-US" dirty="0"/>
          </a:p>
        </p:txBody>
      </p:sp>
      <p:sp>
        <p:nvSpPr>
          <p:cNvPr id="3" name="Date Placeholder 3">
            <a:extLst>
              <a:ext uri="{FF2B5EF4-FFF2-40B4-BE49-F238E27FC236}">
                <a16:creationId xmlns:a16="http://schemas.microsoft.com/office/drawing/2014/main" id="{1E761037-281F-915F-5B6A-EF1CE389113C}"/>
              </a:ext>
            </a:extLst>
          </p:cNvPr>
          <p:cNvSpPr>
            <a:spLocks noGrp="1"/>
          </p:cNvSpPr>
          <p:nvPr>
            <p:ph type="dt" sz="half" idx="10"/>
          </p:nvPr>
        </p:nvSpPr>
        <p:spPr/>
        <p:txBody>
          <a:bodyPr/>
          <a:lstStyle>
            <a:lvl1pPr>
              <a:defRPr/>
            </a:lvl1pPr>
          </a:lstStyle>
          <a:p>
            <a:pPr>
              <a:defRPr/>
            </a:pPr>
            <a:endParaRPr lang="de-DE" altLang="de-DE"/>
          </a:p>
        </p:txBody>
      </p:sp>
      <p:sp>
        <p:nvSpPr>
          <p:cNvPr id="4" name="Footer Placeholder 4">
            <a:extLst>
              <a:ext uri="{FF2B5EF4-FFF2-40B4-BE49-F238E27FC236}">
                <a16:creationId xmlns:a16="http://schemas.microsoft.com/office/drawing/2014/main" id="{B04D5AD9-67A2-E74E-DB26-B0BC97BCA01A}"/>
              </a:ext>
            </a:extLst>
          </p:cNvPr>
          <p:cNvSpPr>
            <a:spLocks noGrp="1"/>
          </p:cNvSpPr>
          <p:nvPr>
            <p:ph type="ftr" sz="quarter" idx="11"/>
          </p:nvPr>
        </p:nvSpPr>
        <p:spPr/>
        <p:txBody>
          <a:bodyPr/>
          <a:lstStyle>
            <a:lvl1pPr>
              <a:defRPr/>
            </a:lvl1pPr>
          </a:lstStyle>
          <a:p>
            <a:pPr>
              <a:defRPr/>
            </a:pPr>
            <a:endParaRPr lang="de-DE" altLang="de-DE"/>
          </a:p>
        </p:txBody>
      </p:sp>
      <p:sp>
        <p:nvSpPr>
          <p:cNvPr id="5" name="Slide Number Placeholder 5">
            <a:extLst>
              <a:ext uri="{FF2B5EF4-FFF2-40B4-BE49-F238E27FC236}">
                <a16:creationId xmlns:a16="http://schemas.microsoft.com/office/drawing/2014/main" id="{A03B818D-87F2-3812-80DE-28C54B988A78}"/>
              </a:ext>
            </a:extLst>
          </p:cNvPr>
          <p:cNvSpPr>
            <a:spLocks noGrp="1"/>
          </p:cNvSpPr>
          <p:nvPr>
            <p:ph type="sldNum" sz="quarter" idx="12"/>
          </p:nvPr>
        </p:nvSpPr>
        <p:spPr/>
        <p:txBody>
          <a:bodyPr/>
          <a:lstStyle>
            <a:lvl1pPr>
              <a:defRPr/>
            </a:lvl1pPr>
          </a:lstStyle>
          <a:p>
            <a:pPr>
              <a:defRPr/>
            </a:pPr>
            <a:fld id="{1DDF9CF8-26DD-4CF6-B4EC-02076D6EA979}" type="slidenum">
              <a:rPr lang="de-DE" altLang="de-DE"/>
              <a:pPr>
                <a:defRPr/>
              </a:pPr>
              <a:t>‹Nr.›</a:t>
            </a:fld>
            <a:endParaRPr lang="de-DE" altLang="de-DE"/>
          </a:p>
        </p:txBody>
      </p:sp>
    </p:spTree>
    <p:extLst>
      <p:ext uri="{BB962C8B-B14F-4D97-AF65-F5344CB8AC3E}">
        <p14:creationId xmlns:p14="http://schemas.microsoft.com/office/powerpoint/2010/main" val="354881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B35BFBC-9B12-AF08-9944-82B33D60AA22}"/>
              </a:ext>
            </a:extLst>
          </p:cNvPr>
          <p:cNvSpPr>
            <a:spLocks noGrp="1"/>
          </p:cNvSpPr>
          <p:nvPr>
            <p:ph type="dt" sz="half" idx="10"/>
          </p:nvPr>
        </p:nvSpPr>
        <p:spPr/>
        <p:txBody>
          <a:bodyPr/>
          <a:lstStyle>
            <a:lvl1pPr>
              <a:defRPr/>
            </a:lvl1pPr>
          </a:lstStyle>
          <a:p>
            <a:pPr>
              <a:defRPr/>
            </a:pPr>
            <a:endParaRPr lang="de-DE" altLang="de-DE"/>
          </a:p>
        </p:txBody>
      </p:sp>
      <p:sp>
        <p:nvSpPr>
          <p:cNvPr id="3" name="Footer Placeholder 4">
            <a:extLst>
              <a:ext uri="{FF2B5EF4-FFF2-40B4-BE49-F238E27FC236}">
                <a16:creationId xmlns:a16="http://schemas.microsoft.com/office/drawing/2014/main" id="{D232E519-9A22-D38F-8E44-F62A48472A55}"/>
              </a:ext>
            </a:extLst>
          </p:cNvPr>
          <p:cNvSpPr>
            <a:spLocks noGrp="1"/>
          </p:cNvSpPr>
          <p:nvPr>
            <p:ph type="ftr" sz="quarter" idx="11"/>
          </p:nvPr>
        </p:nvSpPr>
        <p:spPr/>
        <p:txBody>
          <a:bodyPr/>
          <a:lstStyle>
            <a:lvl1pPr>
              <a:defRPr/>
            </a:lvl1pPr>
          </a:lstStyle>
          <a:p>
            <a:pPr>
              <a:defRPr/>
            </a:pPr>
            <a:endParaRPr lang="de-DE" altLang="de-DE"/>
          </a:p>
        </p:txBody>
      </p:sp>
      <p:sp>
        <p:nvSpPr>
          <p:cNvPr id="4" name="Slide Number Placeholder 5">
            <a:extLst>
              <a:ext uri="{FF2B5EF4-FFF2-40B4-BE49-F238E27FC236}">
                <a16:creationId xmlns:a16="http://schemas.microsoft.com/office/drawing/2014/main" id="{44D78767-7D71-E810-F7CD-05F995AF915A}"/>
              </a:ext>
            </a:extLst>
          </p:cNvPr>
          <p:cNvSpPr>
            <a:spLocks noGrp="1"/>
          </p:cNvSpPr>
          <p:nvPr>
            <p:ph type="sldNum" sz="quarter" idx="12"/>
          </p:nvPr>
        </p:nvSpPr>
        <p:spPr/>
        <p:txBody>
          <a:bodyPr/>
          <a:lstStyle>
            <a:lvl1pPr>
              <a:defRPr/>
            </a:lvl1pPr>
          </a:lstStyle>
          <a:p>
            <a:pPr>
              <a:defRPr/>
            </a:pPr>
            <a:fld id="{163662B6-6C2C-4ECF-B904-C9C05899A339}" type="slidenum">
              <a:rPr lang="de-DE" altLang="de-DE"/>
              <a:pPr>
                <a:defRPr/>
              </a:pPr>
              <a:t>‹Nr.›</a:t>
            </a:fld>
            <a:endParaRPr lang="de-DE" altLang="de-DE"/>
          </a:p>
        </p:txBody>
      </p:sp>
    </p:spTree>
    <p:extLst>
      <p:ext uri="{BB962C8B-B14F-4D97-AF65-F5344CB8AC3E}">
        <p14:creationId xmlns:p14="http://schemas.microsoft.com/office/powerpoint/2010/main" val="2525065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de-DE"/>
              <a:t>Titelmasterformat durch Klicken bearbeiten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Formatvorlagen des Textmasters bearbeiten</a:t>
            </a:r>
          </a:p>
        </p:txBody>
      </p:sp>
      <p:sp>
        <p:nvSpPr>
          <p:cNvPr id="5" name="Date Placeholder 3">
            <a:extLst>
              <a:ext uri="{FF2B5EF4-FFF2-40B4-BE49-F238E27FC236}">
                <a16:creationId xmlns:a16="http://schemas.microsoft.com/office/drawing/2014/main" id="{6702D32E-70E6-0415-84D1-D614F10A64CA}"/>
              </a:ext>
            </a:extLst>
          </p:cNvPr>
          <p:cNvSpPr>
            <a:spLocks noGrp="1"/>
          </p:cNvSpPr>
          <p:nvPr>
            <p:ph type="dt" sz="half" idx="10"/>
          </p:nvPr>
        </p:nvSpPr>
        <p:spPr/>
        <p:txBody>
          <a:bodyPr/>
          <a:lstStyle>
            <a:lvl1pPr>
              <a:defRPr/>
            </a:lvl1pPr>
          </a:lstStyle>
          <a:p>
            <a:pPr>
              <a:defRPr/>
            </a:pPr>
            <a:endParaRPr lang="de-DE" altLang="de-DE"/>
          </a:p>
        </p:txBody>
      </p:sp>
      <p:sp>
        <p:nvSpPr>
          <p:cNvPr id="6" name="Footer Placeholder 4">
            <a:extLst>
              <a:ext uri="{FF2B5EF4-FFF2-40B4-BE49-F238E27FC236}">
                <a16:creationId xmlns:a16="http://schemas.microsoft.com/office/drawing/2014/main" id="{48C47D68-B321-23B7-0B72-95A57A03A44D}"/>
              </a:ext>
            </a:extLst>
          </p:cNvPr>
          <p:cNvSpPr>
            <a:spLocks noGrp="1"/>
          </p:cNvSpPr>
          <p:nvPr>
            <p:ph type="ftr" sz="quarter" idx="11"/>
          </p:nvPr>
        </p:nvSpPr>
        <p:spPr/>
        <p:txBody>
          <a:bodyPr/>
          <a:lstStyle>
            <a:lvl1pPr>
              <a:defRPr/>
            </a:lvl1pPr>
          </a:lstStyle>
          <a:p>
            <a:pPr>
              <a:defRPr/>
            </a:pPr>
            <a:endParaRPr lang="de-DE" altLang="de-DE"/>
          </a:p>
        </p:txBody>
      </p:sp>
      <p:sp>
        <p:nvSpPr>
          <p:cNvPr id="7" name="Slide Number Placeholder 5">
            <a:extLst>
              <a:ext uri="{FF2B5EF4-FFF2-40B4-BE49-F238E27FC236}">
                <a16:creationId xmlns:a16="http://schemas.microsoft.com/office/drawing/2014/main" id="{A4E3387E-D1A3-26DC-2544-4E803DFD5EA6}"/>
              </a:ext>
            </a:extLst>
          </p:cNvPr>
          <p:cNvSpPr>
            <a:spLocks noGrp="1"/>
          </p:cNvSpPr>
          <p:nvPr>
            <p:ph type="sldNum" sz="quarter" idx="12"/>
          </p:nvPr>
        </p:nvSpPr>
        <p:spPr/>
        <p:txBody>
          <a:bodyPr/>
          <a:lstStyle>
            <a:lvl1pPr>
              <a:defRPr/>
            </a:lvl1pPr>
          </a:lstStyle>
          <a:p>
            <a:pPr>
              <a:defRPr/>
            </a:pPr>
            <a:fld id="{3F0BF513-5208-43DF-A451-5E888252119D}" type="slidenum">
              <a:rPr lang="de-DE" altLang="de-DE"/>
              <a:pPr>
                <a:defRPr/>
              </a:pPr>
              <a:t>‹Nr.›</a:t>
            </a:fld>
            <a:endParaRPr lang="de-DE" altLang="de-DE"/>
          </a:p>
        </p:txBody>
      </p:sp>
    </p:spTree>
    <p:extLst>
      <p:ext uri="{BB962C8B-B14F-4D97-AF65-F5344CB8AC3E}">
        <p14:creationId xmlns:p14="http://schemas.microsoft.com/office/powerpoint/2010/main" val="251030535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noProof="0"/>
              <a:t>Bild durch Klicken auf Symbol hinzufügen</a:t>
            </a:r>
            <a:endParaRPr lang="en-US" noProof="0"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3">
            <a:extLst>
              <a:ext uri="{FF2B5EF4-FFF2-40B4-BE49-F238E27FC236}">
                <a16:creationId xmlns:a16="http://schemas.microsoft.com/office/drawing/2014/main" id="{7BC58D6A-89BD-4D7D-70A5-79A86C4C24D5}"/>
              </a:ext>
            </a:extLst>
          </p:cNvPr>
          <p:cNvSpPr>
            <a:spLocks noGrp="1"/>
          </p:cNvSpPr>
          <p:nvPr>
            <p:ph type="dt" sz="half" idx="10"/>
          </p:nvPr>
        </p:nvSpPr>
        <p:spPr/>
        <p:txBody>
          <a:bodyPr/>
          <a:lstStyle>
            <a:lvl1pPr>
              <a:defRPr/>
            </a:lvl1pPr>
          </a:lstStyle>
          <a:p>
            <a:pPr>
              <a:defRPr/>
            </a:pPr>
            <a:endParaRPr lang="de-DE" altLang="de-DE"/>
          </a:p>
        </p:txBody>
      </p:sp>
      <p:sp>
        <p:nvSpPr>
          <p:cNvPr id="6" name="Footer Placeholder 4">
            <a:extLst>
              <a:ext uri="{FF2B5EF4-FFF2-40B4-BE49-F238E27FC236}">
                <a16:creationId xmlns:a16="http://schemas.microsoft.com/office/drawing/2014/main" id="{2D7EBB2A-5F83-D59D-8F69-36ECDAAE5D3D}"/>
              </a:ext>
            </a:extLst>
          </p:cNvPr>
          <p:cNvSpPr>
            <a:spLocks noGrp="1"/>
          </p:cNvSpPr>
          <p:nvPr>
            <p:ph type="ftr" sz="quarter" idx="11"/>
          </p:nvPr>
        </p:nvSpPr>
        <p:spPr/>
        <p:txBody>
          <a:bodyPr/>
          <a:lstStyle>
            <a:lvl1pPr>
              <a:defRPr/>
            </a:lvl1pPr>
          </a:lstStyle>
          <a:p>
            <a:pPr>
              <a:defRPr/>
            </a:pPr>
            <a:endParaRPr lang="de-DE" altLang="de-DE"/>
          </a:p>
        </p:txBody>
      </p:sp>
      <p:sp>
        <p:nvSpPr>
          <p:cNvPr id="7" name="Slide Number Placeholder 5">
            <a:extLst>
              <a:ext uri="{FF2B5EF4-FFF2-40B4-BE49-F238E27FC236}">
                <a16:creationId xmlns:a16="http://schemas.microsoft.com/office/drawing/2014/main" id="{910E6F34-2DC3-AEE5-61FD-DD0C89017A4E}"/>
              </a:ext>
            </a:extLst>
          </p:cNvPr>
          <p:cNvSpPr>
            <a:spLocks noGrp="1"/>
          </p:cNvSpPr>
          <p:nvPr>
            <p:ph type="sldNum" sz="quarter" idx="12"/>
          </p:nvPr>
        </p:nvSpPr>
        <p:spPr/>
        <p:txBody>
          <a:bodyPr/>
          <a:lstStyle>
            <a:lvl1pPr>
              <a:defRPr/>
            </a:lvl1pPr>
          </a:lstStyle>
          <a:p>
            <a:pPr>
              <a:defRPr/>
            </a:pPr>
            <a:fld id="{1E4A5C30-7B62-4B24-A1F6-1A89458B404D}" type="slidenum">
              <a:rPr lang="de-DE" altLang="de-DE"/>
              <a:pPr>
                <a:defRPr/>
              </a:pPr>
              <a:t>‹Nr.›</a:t>
            </a:fld>
            <a:endParaRPr lang="de-DE" altLang="de-DE"/>
          </a:p>
        </p:txBody>
      </p:sp>
    </p:spTree>
    <p:extLst>
      <p:ext uri="{BB962C8B-B14F-4D97-AF65-F5344CB8AC3E}">
        <p14:creationId xmlns:p14="http://schemas.microsoft.com/office/powerpoint/2010/main" val="167854820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6">
            <a:extLst>
              <a:ext uri="{FF2B5EF4-FFF2-40B4-BE49-F238E27FC236}">
                <a16:creationId xmlns:a16="http://schemas.microsoft.com/office/drawing/2014/main" id="{6FEFFE27-BA80-88C6-0DD4-10DF972770B3}"/>
              </a:ext>
            </a:extLst>
          </p:cNvPr>
          <p:cNvGrpSpPr>
            <a:grpSpLocks/>
          </p:cNvGrpSpPr>
          <p:nvPr/>
        </p:nvGrpSpPr>
        <p:grpSpPr bwMode="auto">
          <a:xfrm>
            <a:off x="-7938" y="-7938"/>
            <a:ext cx="9169401" cy="6873876"/>
            <a:chOff x="-8467" y="-8468"/>
            <a:chExt cx="9169805" cy="6874935"/>
          </a:xfrm>
        </p:grpSpPr>
        <p:sp>
          <p:nvSpPr>
            <p:cNvPr id="7" name="Freeform 6">
              <a:extLst>
                <a:ext uri="{FF2B5EF4-FFF2-40B4-BE49-F238E27FC236}">
                  <a16:creationId xmlns:a16="http://schemas.microsoft.com/office/drawing/2014/main" id="{50B234F8-3CFD-2B61-9319-12E210744717}"/>
                </a:ext>
              </a:extLst>
            </p:cNvPr>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a:extLst>
                <a:ext uri="{FF2B5EF4-FFF2-40B4-BE49-F238E27FC236}">
                  <a16:creationId xmlns:a16="http://schemas.microsoft.com/office/drawing/2014/main" id="{79E4085B-C135-F3FD-40AD-551FCF7B272E}"/>
                </a:ext>
              </a:extLst>
            </p:cNvPr>
            <p:cNvCxnSpPr/>
            <p:nvPr/>
          </p:nvCxnSpPr>
          <p:spPr>
            <a:xfrm flipV="1">
              <a:off x="5130497"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D6241C13-37F1-3628-97A7-BA6A2C99A9F9}"/>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a:extLst>
                <a:ext uri="{FF2B5EF4-FFF2-40B4-BE49-F238E27FC236}">
                  <a16:creationId xmlns:a16="http://schemas.microsoft.com/office/drawing/2014/main" id="{574681EB-5149-4649-E34D-A6A92399658C}"/>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864FB719-3B85-4F55-CF9E-A2982725EAE5}"/>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2AAB819A-0136-76C3-D19C-B33BC4CFB9C9}"/>
                </a:ext>
              </a:extLst>
            </p:cNvPr>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E1EAA61C-6424-13AF-B593-75907576EDC5}"/>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472DD57E-5BD9-25CA-A940-83F1B359C4E6}"/>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id="{E2685815-993E-DB2F-E43F-AAB55222F6A3}"/>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id="{AF55A4EE-CAFF-AD0F-5AD2-1E486EBAA063}"/>
                </a:ext>
              </a:extLst>
            </p:cNvPr>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4FFE64F4-0422-60A1-BF75-2E2FD6B9EE62}"/>
              </a:ext>
            </a:extLst>
          </p:cNvPr>
          <p:cNvSpPr>
            <a:spLocks noGrp="1"/>
          </p:cNvSpPr>
          <p:nvPr>
            <p:ph type="title"/>
          </p:nvPr>
        </p:nvSpPr>
        <p:spPr bwMode="auto">
          <a:xfrm>
            <a:off x="609600" y="609600"/>
            <a:ext cx="6348413"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Titelmasterformat durch Klicken bearbeiten</a:t>
            </a:r>
            <a:endParaRPr lang="en-US" altLang="de-DE"/>
          </a:p>
        </p:txBody>
      </p:sp>
      <p:sp>
        <p:nvSpPr>
          <p:cNvPr id="3" name="Text Placeholder 2">
            <a:extLst>
              <a:ext uri="{FF2B5EF4-FFF2-40B4-BE49-F238E27FC236}">
                <a16:creationId xmlns:a16="http://schemas.microsoft.com/office/drawing/2014/main" id="{6BBC210F-0CB3-659F-E8D9-1AB51D435C1A}"/>
              </a:ext>
            </a:extLst>
          </p:cNvPr>
          <p:cNvSpPr>
            <a:spLocks noGrp="1"/>
          </p:cNvSpPr>
          <p:nvPr>
            <p:ph type="body" idx="1"/>
          </p:nvPr>
        </p:nvSpPr>
        <p:spPr bwMode="auto">
          <a:xfrm>
            <a:off x="609600" y="2160588"/>
            <a:ext cx="6348413"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Formatvorlagen des Textmasters bearbeiten</a:t>
            </a:r>
          </a:p>
          <a:p>
            <a:pPr lvl="1"/>
            <a:r>
              <a:rPr lang="de-DE" altLang="de-DE"/>
              <a:t>Zweite Ebene</a:t>
            </a:r>
          </a:p>
          <a:p>
            <a:pPr lvl="2"/>
            <a:r>
              <a:rPr lang="de-DE" altLang="de-DE"/>
              <a:t>Dritte Ebene</a:t>
            </a:r>
          </a:p>
          <a:p>
            <a:pPr lvl="3"/>
            <a:r>
              <a:rPr lang="de-DE" altLang="de-DE"/>
              <a:t>Vierte Ebene</a:t>
            </a:r>
          </a:p>
          <a:p>
            <a:pPr lvl="4"/>
            <a:r>
              <a:rPr lang="de-DE" altLang="de-DE"/>
              <a:t>Fünfte Ebene</a:t>
            </a:r>
            <a:endParaRPr lang="en-US" altLang="de-DE"/>
          </a:p>
        </p:txBody>
      </p:sp>
      <p:sp>
        <p:nvSpPr>
          <p:cNvPr id="4" name="Date Placeholder 3">
            <a:extLst>
              <a:ext uri="{FF2B5EF4-FFF2-40B4-BE49-F238E27FC236}">
                <a16:creationId xmlns:a16="http://schemas.microsoft.com/office/drawing/2014/main" id="{C2A8F20D-3B55-4C0E-3EBB-A947661F6E94}"/>
              </a:ext>
            </a:extLst>
          </p:cNvPr>
          <p:cNvSpPr>
            <a:spLocks noGrp="1"/>
          </p:cNvSpPr>
          <p:nvPr>
            <p:ph type="dt" sz="half" idx="2"/>
          </p:nvPr>
        </p:nvSpPr>
        <p:spPr>
          <a:xfrm>
            <a:off x="5405438" y="6042025"/>
            <a:ext cx="684212"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endParaRPr lang="de-DE" altLang="de-DE"/>
          </a:p>
        </p:txBody>
      </p:sp>
      <p:sp>
        <p:nvSpPr>
          <p:cNvPr id="5" name="Footer Placeholder 4">
            <a:extLst>
              <a:ext uri="{FF2B5EF4-FFF2-40B4-BE49-F238E27FC236}">
                <a16:creationId xmlns:a16="http://schemas.microsoft.com/office/drawing/2014/main" id="{C2F844AE-5711-E631-83C2-F1384E2CF2BE}"/>
              </a:ext>
            </a:extLst>
          </p:cNvPr>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de-DE" altLang="de-DE"/>
          </a:p>
        </p:txBody>
      </p:sp>
      <p:sp>
        <p:nvSpPr>
          <p:cNvPr id="6" name="Slide Number Placeholder 5">
            <a:extLst>
              <a:ext uri="{FF2B5EF4-FFF2-40B4-BE49-F238E27FC236}">
                <a16:creationId xmlns:a16="http://schemas.microsoft.com/office/drawing/2014/main" id="{381AEC94-4211-6B1D-D173-61D7FD026765}"/>
              </a:ext>
            </a:extLst>
          </p:cNvPr>
          <p:cNvSpPr>
            <a:spLocks noGrp="1"/>
          </p:cNvSpPr>
          <p:nvPr>
            <p:ph type="sldNum" sz="quarter" idx="4"/>
          </p:nvPr>
        </p:nvSpPr>
        <p:spPr>
          <a:xfrm>
            <a:off x="6445250" y="6042025"/>
            <a:ext cx="512763"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smtClean="0">
                <a:solidFill>
                  <a:schemeClr val="accent1"/>
                </a:solidFill>
                <a:latin typeface="Trebuchet MS" panose="020B0703020202090204" pitchFamily="34" charset="0"/>
              </a:defRPr>
            </a:lvl1pPr>
          </a:lstStyle>
          <a:p>
            <a:pPr>
              <a:defRPr/>
            </a:pPr>
            <a:fld id="{8F336572-743A-4B9C-80CD-15CC7A6DC3C5}"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sldLayoutIdLst>
    <p:sldLayoutId id="2147484734" r:id="rId1"/>
    <p:sldLayoutId id="2147484721" r:id="rId2"/>
    <p:sldLayoutId id="2147484722" r:id="rId3"/>
    <p:sldLayoutId id="2147484723" r:id="rId4"/>
    <p:sldLayoutId id="2147484724" r:id="rId5"/>
    <p:sldLayoutId id="2147484725" r:id="rId6"/>
    <p:sldLayoutId id="2147484726" r:id="rId7"/>
    <p:sldLayoutId id="2147484727" r:id="rId8"/>
    <p:sldLayoutId id="2147484728" r:id="rId9"/>
    <p:sldLayoutId id="2147484729" r:id="rId10"/>
    <p:sldLayoutId id="2147484735" r:id="rId11"/>
    <p:sldLayoutId id="2147484730" r:id="rId12"/>
    <p:sldLayoutId id="2147484736" r:id="rId13"/>
    <p:sldLayoutId id="2147484731" r:id="rId14"/>
    <p:sldLayoutId id="2147484732" r:id="rId15"/>
    <p:sldLayoutId id="2147484733" r:id="rId16"/>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bg2"/>
                                      </p:to>
                                    </p:animClr>
                                  </p:sub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bg2"/>
                                      </p:to>
                                    </p:animClr>
                                  </p:sub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bg2"/>
                                      </p:to>
                                    </p:animClr>
                                  </p:sub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chemeClr val="bg2"/>
                                      </p:to>
                                    </p:animClr>
                                  </p:sub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subTnLst>
                    <p:animClr clrSpc="rgb" dir="cw">
                      <p:cBhvr override="childStyle">
                        <p:cTn dur="1" fill="hold" display="0" masterRel="nextClick" afterEffect="1"/>
                        <p:tgtEl>
                          <p:spTgt spid="3"/>
                        </p:tgtEl>
                        <p:attrNameLst>
                          <p:attrName>ppt_c</p:attrName>
                        </p:attrNameLst>
                      </p:cBhvr>
                      <p:to>
                        <a:schemeClr val="bg2"/>
                      </p:to>
                    </p:animClr>
                  </p:subTnLst>
                </p:cTn>
              </p:par>
            </p:tnLst>
          </p:tmpl>
          <p:tmpl lvl="2">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subTnLst>
                    <p:animClr clrSpc="rgb" dir="cw">
                      <p:cBhvr override="childStyle">
                        <p:cTn dur="1" fill="hold" display="0" masterRel="nextClick" afterEffect="1"/>
                        <p:tgtEl>
                          <p:spTgt spid="3"/>
                        </p:tgtEl>
                        <p:attrNameLst>
                          <p:attrName>ppt_c</p:attrName>
                        </p:attrNameLst>
                      </p:cBhvr>
                      <p:to>
                        <a:schemeClr val="bg2"/>
                      </p:to>
                    </p:animClr>
                  </p:subTnLst>
                </p:cTn>
              </p:par>
            </p:tnLst>
          </p:tmpl>
          <p:tmpl lvl="3">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subTnLst>
                    <p:animClr clrSpc="rgb" dir="cw">
                      <p:cBhvr override="childStyle">
                        <p:cTn dur="1" fill="hold" display="0" masterRel="nextClick" afterEffect="1"/>
                        <p:tgtEl>
                          <p:spTgt spid="3"/>
                        </p:tgtEl>
                        <p:attrNameLst>
                          <p:attrName>ppt_c</p:attrName>
                        </p:attrNameLst>
                      </p:cBhvr>
                      <p:to>
                        <a:schemeClr val="bg2"/>
                      </p:to>
                    </p:animClr>
                  </p:sub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subTnLst>
                    <p:animClr clrSpc="rgb" dir="cw">
                      <p:cBhvr override="childStyle">
                        <p:cTn dur="1" fill="hold" display="0" masterRel="nextClick" afterEffect="1"/>
                        <p:tgtEl>
                          <p:spTgt spid="3"/>
                        </p:tgtEl>
                        <p:attrNameLst>
                          <p:attrName>ppt_c</p:attrName>
                        </p:attrNameLst>
                      </p:cBhvr>
                      <p:to>
                        <a:schemeClr val="bg2"/>
                      </p:to>
                    </p:animClr>
                  </p:sub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subTnLst>
                    <p:animClr clrSpc="rgb" dir="cw">
                      <p:cBhvr override="childStyle">
                        <p:cTn dur="1" fill="hold" display="0" masterRel="nextClick" afterEffect="1"/>
                        <p:tgtEl>
                          <p:spTgt spid="3"/>
                        </p:tgtEl>
                        <p:attrNameLst>
                          <p:attrName>ppt_c</p:attrName>
                        </p:attrNameLst>
                      </p:cBhvr>
                      <p:to>
                        <a:schemeClr val="bg2"/>
                      </p:to>
                    </p:animClr>
                  </p:subTnLst>
                </p:cTn>
              </p:par>
            </p:tnLst>
          </p:tmpl>
        </p:tmplLst>
      </p:bldP>
    </p:bldLst>
  </p:timing>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3" name="AutoShape 2">
            <a:extLst>
              <a:ext uri="{FF2B5EF4-FFF2-40B4-BE49-F238E27FC236}">
                <a16:creationId xmlns:a16="http://schemas.microsoft.com/office/drawing/2014/main" id="{1EFBF4A1-FFF1-2C57-C3E3-5C9E0FD06725}"/>
              </a:ext>
            </a:extLst>
          </p:cNvPr>
          <p:cNvSpPr>
            <a:spLocks noGrp="1"/>
          </p:cNvSpPr>
          <p:nvPr>
            <p:ph type="ctrTitle"/>
          </p:nvPr>
        </p:nvSpPr>
        <p:spPr>
          <a:xfrm>
            <a:off x="1095375" y="1052513"/>
            <a:ext cx="5827713" cy="1800225"/>
          </a:xfrm>
        </p:spPr>
        <p:txBody>
          <a:bodyPr/>
          <a:lstStyle/>
          <a:p>
            <a:pPr algn="l" eaLnBrk="1" hangingPunct="1"/>
            <a:r>
              <a:rPr lang="de-DE" altLang="de-DE" sz="2000">
                <a:latin typeface="Verdana" panose="020B0604030504040204" pitchFamily="34" charset="0"/>
                <a:ea typeface="Verdana" panose="020B0604030504040204" pitchFamily="34" charset="0"/>
                <a:cs typeface="Arial" panose="020B0604020202020204" pitchFamily="34" charset="0"/>
              </a:rPr>
              <a:t>INFORMATIONSVERANSTALTUNG </a:t>
            </a:r>
            <a:br>
              <a:rPr lang="de-DE" altLang="de-DE" sz="2000">
                <a:latin typeface="Verdana" panose="020B0604030504040204" pitchFamily="34" charset="0"/>
                <a:ea typeface="Verdana" panose="020B0604030504040204" pitchFamily="34" charset="0"/>
                <a:cs typeface="Arial" panose="020B0604020202020204" pitchFamily="34" charset="0"/>
              </a:rPr>
            </a:br>
            <a:r>
              <a:rPr lang="de-DE" altLang="de-DE" sz="2000">
                <a:latin typeface="Verdana" panose="020B0604030504040204" pitchFamily="34" charset="0"/>
                <a:ea typeface="Verdana" panose="020B0604030504040204" pitchFamily="34" charset="0"/>
                <a:cs typeface="Arial" panose="020B0604020202020204" pitchFamily="34" charset="0"/>
              </a:rPr>
              <a:t>Weiterführende Schulen Sek I</a:t>
            </a:r>
            <a:br>
              <a:rPr lang="de-DE" altLang="de-DE" sz="2000">
                <a:latin typeface="Verdana" panose="020B0604030504040204" pitchFamily="34" charset="0"/>
                <a:ea typeface="Verdana" panose="020B0604030504040204" pitchFamily="34" charset="0"/>
                <a:cs typeface="Arial" panose="020B0604020202020204" pitchFamily="34" charset="0"/>
              </a:rPr>
            </a:br>
            <a:r>
              <a:rPr lang="de-DE" altLang="de-DE" sz="2000">
                <a:latin typeface="Verdana" panose="020B0604030504040204" pitchFamily="34" charset="0"/>
                <a:ea typeface="Verdana" panose="020B0604030504040204" pitchFamily="34" charset="0"/>
                <a:cs typeface="Arial" panose="020B0604020202020204" pitchFamily="34" charset="0"/>
              </a:rPr>
              <a:t>03.09.2024 / Mensa / Jahrgang 4</a:t>
            </a:r>
            <a:br>
              <a:rPr lang="de-DE" altLang="de-DE" sz="2000">
                <a:latin typeface="Arial" panose="020B0604020202020204" pitchFamily="34" charset="0"/>
                <a:ea typeface="Verdana" panose="020B0604030504040204" pitchFamily="34" charset="0"/>
                <a:cs typeface="Arial" panose="020B0604020202020204" pitchFamily="34" charset="0"/>
              </a:rPr>
            </a:br>
            <a:endParaRPr lang="de-DE" altLang="de-DE" sz="2000">
              <a:latin typeface="Arial" panose="020B0604020202020204" pitchFamily="34" charset="0"/>
              <a:ea typeface="Verdana" panose="020B0604030504040204" pitchFamily="34" charset="0"/>
              <a:cs typeface="Arial" panose="020B0604020202020204" pitchFamily="34" charset="0"/>
            </a:endParaRPr>
          </a:p>
        </p:txBody>
      </p:sp>
      <p:sp>
        <p:nvSpPr>
          <p:cNvPr id="2051" name="Rectangle 3">
            <a:extLst>
              <a:ext uri="{FF2B5EF4-FFF2-40B4-BE49-F238E27FC236}">
                <a16:creationId xmlns:a16="http://schemas.microsoft.com/office/drawing/2014/main" id="{00B91468-3815-1992-09A1-4A55FACDA875}"/>
              </a:ext>
            </a:extLst>
          </p:cNvPr>
          <p:cNvSpPr>
            <a:spLocks noGrp="1" noChangeArrowheads="1"/>
          </p:cNvSpPr>
          <p:nvPr>
            <p:ph type="subTitle" idx="1"/>
          </p:nvPr>
        </p:nvSpPr>
        <p:spPr>
          <a:xfrm>
            <a:off x="1187450" y="3068638"/>
            <a:ext cx="5827713" cy="1096962"/>
          </a:xfrm>
        </p:spPr>
        <p:txBody>
          <a:bodyPr rtlCol="0">
            <a:normAutofit/>
          </a:bodyPr>
          <a:lstStyle/>
          <a:p>
            <a:pPr algn="l" eaLnBrk="1" fontAlgn="auto" hangingPunct="1">
              <a:spcAft>
                <a:spcPts val="0"/>
              </a:spcAft>
              <a:buFont typeface="Arial" panose="020B0604020202020204" pitchFamily="34" charset="0"/>
              <a:buNone/>
              <a:defRPr/>
            </a:pPr>
            <a:r>
              <a:rPr lang="de-DE" altLang="de-DE" sz="1400" dirty="0">
                <a:latin typeface="Verdana" panose="020B0604030504040204" pitchFamily="34" charset="0"/>
                <a:ea typeface="Verdana" panose="020B0604030504040204" pitchFamily="34" charset="0"/>
                <a:cs typeface="Arial" panose="020B0604020202020204" pitchFamily="34" charset="0"/>
              </a:rPr>
              <a:t>Grundschule Herringhausen</a:t>
            </a:r>
          </a:p>
          <a:p>
            <a:pPr algn="l" eaLnBrk="1" fontAlgn="auto" hangingPunct="1">
              <a:spcAft>
                <a:spcPts val="0"/>
              </a:spcAft>
              <a:buFont typeface="Arial" panose="020B0604020202020204" pitchFamily="34" charset="0"/>
              <a:buNone/>
              <a:defRPr/>
            </a:pPr>
            <a:r>
              <a:rPr lang="de-DE" altLang="de-DE" sz="1400" dirty="0">
                <a:latin typeface="Verdana" panose="020B0604030504040204" pitchFamily="34" charset="0"/>
                <a:ea typeface="Verdana" panose="020B0604030504040204" pitchFamily="34" charset="0"/>
                <a:cs typeface="Arial" panose="020B0604020202020204" pitchFamily="34" charset="0"/>
              </a:rPr>
              <a:t>Auf der Heide 6 / 32051 Herford</a:t>
            </a:r>
          </a:p>
          <a:p>
            <a:pPr algn="l" eaLnBrk="1" fontAlgn="auto" hangingPunct="1">
              <a:spcAft>
                <a:spcPts val="0"/>
              </a:spcAft>
              <a:buFontTx/>
              <a:buNone/>
              <a:defRPr/>
            </a:pPr>
            <a:r>
              <a:rPr lang="de-DE" altLang="de-DE" sz="1400" dirty="0">
                <a:latin typeface="Verdana" panose="020B0604030504040204" pitchFamily="34" charset="0"/>
                <a:ea typeface="Verdana" panose="020B0604030504040204" pitchFamily="34" charset="0"/>
                <a:cs typeface="Arial" panose="020B0604020202020204" pitchFamily="34" charset="0"/>
              </a:rPr>
              <a:t>Simeon Hacker, Rektor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el 1">
            <a:extLst>
              <a:ext uri="{FF2B5EF4-FFF2-40B4-BE49-F238E27FC236}">
                <a16:creationId xmlns:a16="http://schemas.microsoft.com/office/drawing/2014/main" id="{A3D03AC1-5907-E49F-B480-0F53340D53F1}"/>
              </a:ext>
            </a:extLst>
          </p:cNvPr>
          <p:cNvSpPr>
            <a:spLocks noGrp="1"/>
          </p:cNvSpPr>
          <p:nvPr>
            <p:ph type="title"/>
          </p:nvPr>
        </p:nvSpPr>
        <p:spPr/>
        <p:txBody>
          <a:bodyPr/>
          <a:lstStyle/>
          <a:p>
            <a:pPr eaLnBrk="1" hangingPunct="1"/>
            <a:r>
              <a:rPr lang="de-DE" altLang="de-DE" sz="2000">
                <a:solidFill>
                  <a:srgbClr val="7B9899"/>
                </a:solidFill>
                <a:latin typeface="Verdana" panose="020B0604030504040204" pitchFamily="34" charset="0"/>
                <a:ea typeface="Verdana" panose="020B0604030504040204" pitchFamily="34" charset="0"/>
                <a:cs typeface="Arial" panose="020B0604020202020204" pitchFamily="34" charset="0"/>
              </a:rPr>
              <a:t>Gesamtschule</a:t>
            </a:r>
          </a:p>
        </p:txBody>
      </p:sp>
      <p:sp>
        <p:nvSpPr>
          <p:cNvPr id="32771" name="Inhaltsplatzhalter 2">
            <a:extLst>
              <a:ext uri="{FF2B5EF4-FFF2-40B4-BE49-F238E27FC236}">
                <a16:creationId xmlns:a16="http://schemas.microsoft.com/office/drawing/2014/main" id="{B94CE1BC-0A52-915C-94D8-FA5338F96AB6}"/>
              </a:ext>
            </a:extLst>
          </p:cNvPr>
          <p:cNvSpPr>
            <a:spLocks noGrp="1"/>
          </p:cNvSpPr>
          <p:nvPr>
            <p:ph idx="1"/>
          </p:nvPr>
        </p:nvSpPr>
        <p:spPr>
          <a:xfrm>
            <a:off x="609600" y="1268413"/>
            <a:ext cx="6348413" cy="4773612"/>
          </a:xfrm>
        </p:spPr>
        <p:txBody>
          <a:bodyPr rtlCol="0">
            <a:normAutofit/>
          </a:bodyPr>
          <a:lstStyle/>
          <a:p>
            <a:pPr eaLnBrk="1" fontAlgn="auto" hangingPunct="1">
              <a:spcAft>
                <a:spcPts val="0"/>
              </a:spcAft>
              <a:buFont typeface="Wingdings 3" charset="2"/>
              <a:buChar char=""/>
              <a:defRPr/>
            </a:pPr>
            <a:r>
              <a:rPr lang="de-DE" sz="1400" dirty="0">
                <a:solidFill>
                  <a:srgbClr val="FF0000"/>
                </a:solidFill>
                <a:latin typeface="Verdana" panose="020B0604030504040204" pitchFamily="34" charset="0"/>
                <a:ea typeface="Verdana" panose="020B0604030504040204" pitchFamily="34" charset="0"/>
                <a:cs typeface="Arial" panose="020B0604020202020204" pitchFamily="34" charset="0"/>
              </a:rPr>
              <a:t>Die Gesamtschule arbeitet mit Kindern und Jugendlichen aller Leistungsstärken und hält Laufbahnentscheidungen möglichst lange offen. </a:t>
            </a:r>
          </a:p>
          <a:p>
            <a:pPr eaLnBrk="1" fontAlgn="auto" hangingPunct="1">
              <a:spcAft>
                <a:spcPts val="0"/>
              </a:spcAft>
              <a:buFont typeface="Wingdings 3" charset="2"/>
              <a:buChar char=""/>
              <a:defRPr/>
            </a:pPr>
            <a:r>
              <a:rPr lang="de-DE" sz="1400" dirty="0">
                <a:solidFill>
                  <a:srgbClr val="FF0000"/>
                </a:solidFill>
                <a:latin typeface="Verdana" panose="020B0604030504040204" pitchFamily="34" charset="0"/>
                <a:ea typeface="Verdana" panose="020B0604030504040204" pitchFamily="34" charset="0"/>
                <a:cs typeface="Arial" panose="020B0604020202020204" pitchFamily="34" charset="0"/>
              </a:rPr>
              <a:t>Aufgrund ihres besonderen pädagogischen Konzeptes sind Gesamtschulen fast immer gebundene Ganztagsschulen. An der Gesamtschule können alle Abschlüsse der Sekundarstufe I erreicht werden, die auch an der Hauptschule, der Realschule und dem Gymnasium erworben werden.</a:t>
            </a:r>
          </a:p>
          <a:p>
            <a:pPr eaLnBrk="1" fontAlgn="auto" hangingPunct="1">
              <a:spcAft>
                <a:spcPts val="0"/>
              </a:spcAft>
              <a:buFont typeface="Wingdings 3" charset="2"/>
              <a:buChar char=""/>
              <a:defRPr/>
            </a:pPr>
            <a:r>
              <a:rPr lang="de-DE" sz="1400" dirty="0">
                <a:solidFill>
                  <a:srgbClr val="FF0000"/>
                </a:solidFill>
                <a:latin typeface="Verdana" panose="020B0604030504040204" pitchFamily="34" charset="0"/>
                <a:ea typeface="Verdana" panose="020B0604030504040204" pitchFamily="34" charset="0"/>
                <a:cs typeface="Arial" panose="020B0604020202020204" pitchFamily="34" charset="0"/>
              </a:rPr>
              <a:t>Die Gesamtschule umfasst in der Sekundarstufe I die Klassen 5 bis 10 und in der Sekundarstufe II (gymnasiale Oberstufe) die Jahrgangsstufen 11 bis 13. Bei guten Leistungen können die Schülerinnen und Schüler ggf. direkt in die Jahrgangsstufe 12 wechseln. </a:t>
            </a:r>
          </a:p>
          <a:p>
            <a:pPr eaLnBrk="1" fontAlgn="auto" hangingPunct="1">
              <a:spcAft>
                <a:spcPts val="0"/>
              </a:spcAft>
              <a:buFont typeface="Wingdings 3" charset="2"/>
              <a:buChar char=""/>
              <a:defRPr/>
            </a:pPr>
            <a:r>
              <a:rPr lang="de-DE" sz="1400" dirty="0">
                <a:solidFill>
                  <a:srgbClr val="FF0000"/>
                </a:solidFill>
                <a:latin typeface="Verdana" panose="020B0604030504040204" pitchFamily="34" charset="0"/>
                <a:ea typeface="Verdana" panose="020B0604030504040204" pitchFamily="34" charset="0"/>
                <a:cs typeface="Arial" panose="020B0604020202020204" pitchFamily="34" charset="0"/>
              </a:rPr>
              <a:t>Der Unterricht in den Klassen 5 und 6 wird im Klassenverband erteilt.</a:t>
            </a:r>
            <a:endParaRPr lang="de-DE" altLang="de-DE" sz="1400" dirty="0">
              <a:solidFill>
                <a:schemeClr val="tx1">
                  <a:lumMod val="75000"/>
                  <a:lumOff val="25000"/>
                </a:schemeClr>
              </a:solidFill>
              <a:latin typeface="Verdana" panose="020B0604030504040204" pitchFamily="34" charset="0"/>
              <a:ea typeface="Verdana" panose="020B0604030504040204" pitchFamily="34" charset="0"/>
              <a:cs typeface="Arial"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AutoShape 2">
            <a:extLst>
              <a:ext uri="{FF2B5EF4-FFF2-40B4-BE49-F238E27FC236}">
                <a16:creationId xmlns:a16="http://schemas.microsoft.com/office/drawing/2014/main" id="{E627E0BD-0C9C-DEBE-41B3-1C67353D54F6}"/>
              </a:ext>
            </a:extLst>
          </p:cNvPr>
          <p:cNvSpPr>
            <a:spLocks noGrp="1"/>
          </p:cNvSpPr>
          <p:nvPr>
            <p:ph type="title"/>
          </p:nvPr>
        </p:nvSpPr>
        <p:spPr>
          <a:xfrm>
            <a:off x="609600" y="609600"/>
            <a:ext cx="6348413" cy="803275"/>
          </a:xfrm>
        </p:spPr>
        <p:txBody>
          <a:bodyPr/>
          <a:lstStyle/>
          <a:p>
            <a:pPr eaLnBrk="1" hangingPunct="1"/>
            <a:r>
              <a:rPr lang="de-DE" altLang="de-DE" sz="2000">
                <a:solidFill>
                  <a:srgbClr val="7B9899"/>
                </a:solidFill>
                <a:latin typeface="Verdana" panose="020B0604030504040204" pitchFamily="34" charset="0"/>
                <a:ea typeface="Verdana" panose="020B0604030504040204" pitchFamily="34" charset="0"/>
                <a:cs typeface="Arial" panose="020B0604020202020204" pitchFamily="34" charset="0"/>
              </a:rPr>
              <a:t>Verfahrensablauf</a:t>
            </a:r>
          </a:p>
        </p:txBody>
      </p:sp>
      <p:sp>
        <p:nvSpPr>
          <p:cNvPr id="15363" name="Rectangle 3">
            <a:extLst>
              <a:ext uri="{FF2B5EF4-FFF2-40B4-BE49-F238E27FC236}">
                <a16:creationId xmlns:a16="http://schemas.microsoft.com/office/drawing/2014/main" id="{4735C5DE-36D0-460C-98C6-C795B64A5192}"/>
              </a:ext>
            </a:extLst>
          </p:cNvPr>
          <p:cNvSpPr>
            <a:spLocks noGrp="1" noChangeArrowheads="1"/>
          </p:cNvSpPr>
          <p:nvPr>
            <p:ph idx="1"/>
          </p:nvPr>
        </p:nvSpPr>
        <p:spPr>
          <a:xfrm>
            <a:off x="609600" y="1916113"/>
            <a:ext cx="6348413" cy="4125912"/>
          </a:xfrm>
        </p:spPr>
        <p:txBody>
          <a:bodyPr rtlCol="0">
            <a:noAutofit/>
          </a:bodyPr>
          <a:lstStyle/>
          <a:p>
            <a:pPr algn="just" eaLnBrk="1" fontAlgn="auto" hangingPunct="1">
              <a:spcAft>
                <a:spcPts val="0"/>
              </a:spcAft>
              <a:buFont typeface="Wingdings" panose="05000000000000000000" pitchFamily="2" charset="2"/>
              <a:buChar char="§"/>
              <a:defRPr/>
            </a:pPr>
            <a:r>
              <a:rPr lang="de-DE" alt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Die Schulleitung der Grundschule informiert gemäß § 8 AO-GS über die Bildungsgänge in den weiterführenden Schulen (Regelschule) und über den Übergang Grundschule in die weiterführende Schule.</a:t>
            </a:r>
          </a:p>
          <a:p>
            <a:pPr algn="just" eaLnBrk="1" fontAlgn="auto" hangingPunct="1">
              <a:spcAft>
                <a:spcPts val="0"/>
              </a:spcAft>
              <a:buFont typeface="Wingdings" panose="05000000000000000000" pitchFamily="2" charset="2"/>
              <a:buChar char="§"/>
              <a:defRPr/>
            </a:pPr>
            <a:r>
              <a:rPr lang="de-DE" alt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Beratungsgespräch in der Regel in Form eines Elternsprechtages zwischen Klassenlehrer*innen der Klassen 4a/4b und den Eltern im ersten Schulhalbjahr der Klasse 4 nach den </a:t>
            </a:r>
            <a:r>
              <a:rPr lang="de-DE" altLang="de-DE" sz="1400" dirty="0">
                <a:solidFill>
                  <a:schemeClr val="tx1"/>
                </a:solidFill>
                <a:latin typeface="Verdana" panose="020B0604030504040204" pitchFamily="34" charset="0"/>
                <a:ea typeface="Verdana" panose="020B0604030504040204" pitchFamily="34" charset="0"/>
                <a:cs typeface="Arial" panose="020B0604020202020204" pitchFamily="34" charset="0"/>
              </a:rPr>
              <a:t>Herbstferien  (</a:t>
            </a:r>
            <a:r>
              <a:rPr lang="de-DE" sz="1400" kern="150" dirty="0">
                <a:solidFill>
                  <a:srgbClr val="FF0000"/>
                </a:solidFill>
                <a:latin typeface="Verdana" panose="020B0604030504040204" pitchFamily="34" charset="0"/>
                <a:ea typeface="Verdana" panose="020B0604030504040204" pitchFamily="34" charset="0"/>
              </a:rPr>
              <a:t>ab dem 04.11. bis zum 22.11.2024</a:t>
            </a:r>
            <a:r>
              <a:rPr lang="de-DE" sz="1400" kern="150" dirty="0">
                <a:solidFill>
                  <a:schemeClr val="tx1"/>
                </a:solidFill>
                <a:latin typeface="Verdana" panose="020B0604030504040204" pitchFamily="34" charset="0"/>
                <a:ea typeface="Verdana" panose="020B0604030504040204" pitchFamily="34" charset="0"/>
              </a:rPr>
              <a:t>)</a:t>
            </a:r>
            <a:r>
              <a:rPr lang="de-DE" altLang="de-DE" sz="1400" dirty="0">
                <a:solidFill>
                  <a:schemeClr val="tx1"/>
                </a:solidFill>
                <a:latin typeface="Verdana" panose="020B0604030504040204" pitchFamily="34" charset="0"/>
                <a:ea typeface="Verdana" panose="020B0604030504040204" pitchFamily="34" charset="0"/>
                <a:cs typeface="Arial" panose="020B0604020202020204" pitchFamily="34" charset="0"/>
              </a:rPr>
              <a:t>.</a:t>
            </a:r>
          </a:p>
          <a:p>
            <a:pPr algn="just" eaLnBrk="1" fontAlgn="auto" hangingPunct="1">
              <a:spcAft>
                <a:spcPts val="0"/>
              </a:spcAft>
              <a:buFont typeface="Wingdings" panose="05000000000000000000" pitchFamily="2" charset="2"/>
              <a:buChar char="§"/>
              <a:defRPr/>
            </a:pPr>
            <a:r>
              <a:rPr lang="de-DE" alt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Zum Schulhalbjahr 2024-2025:</a:t>
            </a:r>
          </a:p>
          <a:p>
            <a:pPr algn="just" eaLnBrk="1" fontAlgn="auto" hangingPunct="1">
              <a:spcAft>
                <a:spcPts val="0"/>
              </a:spcAft>
              <a:buFont typeface="Wingdings" panose="05000000000000000000" pitchFamily="2" charset="2"/>
              <a:buChar char="ü"/>
              <a:defRPr/>
            </a:pPr>
            <a:r>
              <a:rPr lang="de-DE" alt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Die Grundschule erstellt mit dem Halbjahreszeugnis des Jahrgangs 4 auf der Grundlage des Leistungsstands, der Lernentwicklung und der Fähigkeiten der Schülerin oder des Schülers eine zu begründende Empfehlung für  die  Schulform,  die  für  die  weitere  schulische  Förderung  geeignet  erscheint.</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el 1">
            <a:extLst>
              <a:ext uri="{FF2B5EF4-FFF2-40B4-BE49-F238E27FC236}">
                <a16:creationId xmlns:a16="http://schemas.microsoft.com/office/drawing/2014/main" id="{838B8C63-4938-D205-7109-27F36F37E868}"/>
              </a:ext>
            </a:extLst>
          </p:cNvPr>
          <p:cNvSpPr>
            <a:spLocks noGrp="1"/>
          </p:cNvSpPr>
          <p:nvPr>
            <p:ph type="title"/>
          </p:nvPr>
        </p:nvSpPr>
        <p:spPr>
          <a:xfrm>
            <a:off x="609600" y="609600"/>
            <a:ext cx="6348413" cy="874713"/>
          </a:xfrm>
        </p:spPr>
        <p:txBody>
          <a:bodyPr/>
          <a:lstStyle/>
          <a:p>
            <a:pPr eaLnBrk="1" hangingPunct="1"/>
            <a:r>
              <a:rPr lang="de-DE" altLang="de-DE" sz="2000">
                <a:solidFill>
                  <a:srgbClr val="7B9899"/>
                </a:solidFill>
                <a:latin typeface="Verdana" panose="020B0604030504040204" pitchFamily="34" charset="0"/>
                <a:ea typeface="Verdana" panose="020B0604030504040204" pitchFamily="34" charset="0"/>
                <a:cs typeface="Arial" panose="020B0604020202020204" pitchFamily="34" charset="0"/>
              </a:rPr>
              <a:t>Empfehlung der Grundschule</a:t>
            </a:r>
          </a:p>
        </p:txBody>
      </p:sp>
      <p:sp>
        <p:nvSpPr>
          <p:cNvPr id="8195" name="Inhaltsplatzhalter 2">
            <a:extLst>
              <a:ext uri="{FF2B5EF4-FFF2-40B4-BE49-F238E27FC236}">
                <a16:creationId xmlns:a16="http://schemas.microsoft.com/office/drawing/2014/main" id="{92A2C79E-F31E-D694-5D62-F9EDE3442DF3}"/>
              </a:ext>
            </a:extLst>
          </p:cNvPr>
          <p:cNvSpPr>
            <a:spLocks noGrp="1"/>
          </p:cNvSpPr>
          <p:nvPr>
            <p:ph idx="1"/>
          </p:nvPr>
        </p:nvSpPr>
        <p:spPr>
          <a:xfrm>
            <a:off x="615950" y="1628775"/>
            <a:ext cx="6348413" cy="4125913"/>
          </a:xfrm>
        </p:spPr>
        <p:txBody>
          <a:bodyPr rtlCol="0">
            <a:normAutofit/>
          </a:bodyPr>
          <a:lstStyle/>
          <a:p>
            <a:pPr eaLnBrk="1" fontAlgn="auto" hangingPunct="1">
              <a:spcAft>
                <a:spcPts val="0"/>
              </a:spcAft>
              <a:buFont typeface="Wingdings 3" charset="2"/>
              <a:buChar char=""/>
              <a:defRPr/>
            </a:pPr>
            <a:r>
              <a:rPr lang="de-DE" alt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Die Empfehlung für die Schulform ist Teil des Halbjahreszeugnisses der Klasse 4. </a:t>
            </a:r>
          </a:p>
          <a:p>
            <a:pPr eaLnBrk="1" fontAlgn="auto" hangingPunct="1">
              <a:spcAft>
                <a:spcPts val="0"/>
              </a:spcAft>
              <a:buFont typeface="Wingdings 3" charset="2"/>
              <a:buChar char=""/>
              <a:defRPr/>
            </a:pPr>
            <a:r>
              <a:rPr lang="de-DE" alt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Darin wird die Schulform Hauptschule, Realschule, Gymnasium (Bildungsgänge) benannt, für die das Kind nach Auffassung der Grundschule geeignet ist, daneben auch die Gesamtschule bzw. Sekundarschule. </a:t>
            </a:r>
          </a:p>
          <a:p>
            <a:pPr eaLnBrk="1" fontAlgn="auto" hangingPunct="1">
              <a:spcAft>
                <a:spcPts val="0"/>
              </a:spcAft>
              <a:buFont typeface="Wingdings 3" charset="2"/>
              <a:buChar char=""/>
              <a:defRPr/>
            </a:pPr>
            <a:r>
              <a:rPr lang="de-DE" alt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Ist ein Kind nach Auffassung der Grundschule für eine weitere Schulform mit Einschränkungen geeignet, wird auch diese mit dem genannten Zusatz benannt. Die Empfehlung ist zu begründen. </a:t>
            </a:r>
          </a:p>
          <a:p>
            <a:pPr eaLnBrk="1" fontAlgn="auto" hangingPunct="1">
              <a:spcAft>
                <a:spcPts val="0"/>
              </a:spcAft>
              <a:buFont typeface="Wingdings 3" charset="2"/>
              <a:buChar char=""/>
              <a:defRPr/>
            </a:pPr>
            <a:r>
              <a:rPr lang="de-DE" alt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Die Eltern entscheiden nach Beratung durch die Grundschule über den weiteren Bildungsgang ihres Kindes in der Sekundarstufe I. Über die Empfehlung und deren Begründung entscheidet die Klassenkonferenz (ohne Eltern) als Versetzungskonferenz.</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el 1">
            <a:extLst>
              <a:ext uri="{FF2B5EF4-FFF2-40B4-BE49-F238E27FC236}">
                <a16:creationId xmlns:a16="http://schemas.microsoft.com/office/drawing/2014/main" id="{3425986E-CCAD-9A61-1113-199BDA5D6AE4}"/>
              </a:ext>
            </a:extLst>
          </p:cNvPr>
          <p:cNvSpPr>
            <a:spLocks noGrp="1"/>
          </p:cNvSpPr>
          <p:nvPr>
            <p:ph type="title"/>
          </p:nvPr>
        </p:nvSpPr>
        <p:spPr>
          <a:xfrm>
            <a:off x="609600" y="609600"/>
            <a:ext cx="6348413" cy="587375"/>
          </a:xfrm>
        </p:spPr>
        <p:txBody>
          <a:bodyPr/>
          <a:lstStyle/>
          <a:p>
            <a:pPr eaLnBrk="1" hangingPunct="1"/>
            <a:r>
              <a:rPr lang="de-DE" altLang="de-DE" sz="2000">
                <a:solidFill>
                  <a:srgbClr val="7B9899"/>
                </a:solidFill>
                <a:latin typeface="Verdana" panose="020B0604030504040204" pitchFamily="34" charset="0"/>
                <a:ea typeface="Verdana" panose="020B0604030504040204" pitchFamily="34" charset="0"/>
                <a:cs typeface="Arial" panose="020B0604020202020204" pitchFamily="34" charset="0"/>
              </a:rPr>
              <a:t>Empfehlung der Grundschule</a:t>
            </a:r>
            <a:endParaRPr lang="de-DE" altLang="de-DE">
              <a:latin typeface="Verdana" panose="020B0604030504040204" pitchFamily="34" charset="0"/>
              <a:ea typeface="Verdana" panose="020B0604030504040204" pitchFamily="34" charset="0"/>
              <a:cs typeface="Arial" panose="020B0604020202020204" pitchFamily="34" charset="0"/>
            </a:endParaRPr>
          </a:p>
        </p:txBody>
      </p:sp>
      <p:sp>
        <p:nvSpPr>
          <p:cNvPr id="3" name="Inhaltsplatzhalter 2">
            <a:extLst>
              <a:ext uri="{FF2B5EF4-FFF2-40B4-BE49-F238E27FC236}">
                <a16:creationId xmlns:a16="http://schemas.microsoft.com/office/drawing/2014/main" id="{C7D473CB-0F90-FB28-7239-485316F69DA8}"/>
              </a:ext>
            </a:extLst>
          </p:cNvPr>
          <p:cNvSpPr>
            <a:spLocks noGrp="1"/>
          </p:cNvSpPr>
          <p:nvPr>
            <p:ph idx="1"/>
          </p:nvPr>
        </p:nvSpPr>
        <p:spPr>
          <a:xfrm>
            <a:off x="609600" y="1268413"/>
            <a:ext cx="6348413" cy="4773612"/>
          </a:xfrm>
        </p:spPr>
        <p:txBody>
          <a:bodyPr rtlCol="0">
            <a:noAutofit/>
          </a:bodyPr>
          <a:lstStyle/>
          <a:p>
            <a:pPr eaLnBrk="1" fontAlgn="auto" hangingPunct="1">
              <a:spcAft>
                <a:spcPts val="0"/>
              </a:spcAft>
              <a:buClr>
                <a:srgbClr val="90C226"/>
              </a:buClr>
              <a:buFont typeface="Wingdings 3" charset="2"/>
              <a:buChar char=""/>
              <a:defRPr/>
            </a:pPr>
            <a:r>
              <a:rPr lang="de-DE" altLang="de-DE" sz="1400" dirty="0">
                <a:solidFill>
                  <a:prstClr val="black">
                    <a:lumMod val="75000"/>
                    <a:lumOff val="25000"/>
                  </a:prstClr>
                </a:solidFill>
                <a:latin typeface="Verdana" panose="020B0604030504040204" pitchFamily="34" charset="0"/>
                <a:ea typeface="Verdana" panose="020B0604030504040204" pitchFamily="34" charset="0"/>
                <a:cs typeface="Arial" panose="020B0604020202020204" pitchFamily="34" charset="0"/>
              </a:rPr>
              <a:t>Die Eltern melden die Schülerin oder den Schüler unter Vorlage des Halbjahreszeugnisses der Klasse 4 plus der begründeten Empfehlung und der Geburtsurkunde an.</a:t>
            </a:r>
          </a:p>
          <a:p>
            <a:pPr eaLnBrk="1" fontAlgn="auto" hangingPunct="1">
              <a:spcAft>
                <a:spcPts val="0"/>
              </a:spcAft>
              <a:buClr>
                <a:srgbClr val="90C226"/>
              </a:buClr>
              <a:buFont typeface="Wingdings 3" charset="2"/>
              <a:buChar char=""/>
              <a:defRPr/>
            </a:pPr>
            <a:r>
              <a:rPr 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Anmeldungen zur Aufnahme in die </a:t>
            </a:r>
            <a:r>
              <a:rPr lang="de-DE" sz="1400" b="1"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5. Klasse</a:t>
            </a:r>
            <a:r>
              <a:rPr 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 werden in der Regel gegen Ende Februar in den Büros der betreffenden Schulen entgegengenommen. </a:t>
            </a:r>
            <a:r>
              <a:rPr lang="de-DE" sz="1400" dirty="0">
                <a:solidFill>
                  <a:prstClr val="black">
                    <a:lumMod val="75000"/>
                    <a:lumOff val="25000"/>
                  </a:prstClr>
                </a:solidFill>
                <a:latin typeface="Verdana" panose="020B0604030504040204" pitchFamily="34" charset="0"/>
                <a:ea typeface="Verdana" panose="020B0604030504040204" pitchFamily="34" charset="0"/>
                <a:cs typeface="Arial" panose="020B0604020202020204" pitchFamily="34" charset="0"/>
              </a:rPr>
              <a:t>Dort lassen Sie sich einen Anmeldetermin geben.</a:t>
            </a:r>
            <a:endParaRPr lang="de-DE" altLang="de-DE" sz="1400" dirty="0">
              <a:solidFill>
                <a:prstClr val="black">
                  <a:lumMod val="75000"/>
                  <a:lumOff val="25000"/>
                </a:prstClr>
              </a:solidFill>
              <a:latin typeface="Verdana" panose="020B0604030504040204" pitchFamily="34" charset="0"/>
              <a:ea typeface="Verdana" panose="020B0604030504040204" pitchFamily="34" charset="0"/>
              <a:cs typeface="Arial" panose="020B0604020202020204" pitchFamily="34" charset="0"/>
            </a:endParaRPr>
          </a:p>
          <a:p>
            <a:pPr eaLnBrk="1" fontAlgn="auto" hangingPunct="1">
              <a:spcAft>
                <a:spcPts val="0"/>
              </a:spcAft>
              <a:buClr>
                <a:srgbClr val="90C226"/>
              </a:buClr>
              <a:buFont typeface="Wingdings 3" charset="2"/>
              <a:buChar char=""/>
              <a:defRPr/>
            </a:pPr>
            <a:r>
              <a:rPr 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Aktuell ist der Anmeldezeitraum noch nicht bekannt!</a:t>
            </a:r>
          </a:p>
          <a:p>
            <a:pPr eaLnBrk="1" fontAlgn="auto" hangingPunct="1">
              <a:spcAft>
                <a:spcPts val="0"/>
              </a:spcAft>
              <a:buClr>
                <a:srgbClr val="90C226"/>
              </a:buClr>
              <a:buFont typeface="Wingdings 3" charset="2"/>
              <a:buChar char=""/>
              <a:defRPr/>
            </a:pPr>
            <a:r>
              <a:rPr lang="de-DE" alt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Für die Anmeldung wird benötigt:</a:t>
            </a:r>
            <a:endParaRPr lang="de-DE" altLang="de-DE" sz="1400" dirty="0">
              <a:solidFill>
                <a:prstClr val="black">
                  <a:lumMod val="75000"/>
                  <a:lumOff val="25000"/>
                </a:prstClr>
              </a:solidFill>
              <a:latin typeface="Verdana" panose="020B0604030504040204" pitchFamily="34" charset="0"/>
              <a:ea typeface="Verdana" panose="020B0604030504040204" pitchFamily="34" charset="0"/>
              <a:cs typeface="Arial" panose="020B0604020202020204" pitchFamily="34" charset="0"/>
            </a:endParaRPr>
          </a:p>
          <a:p>
            <a:pPr eaLnBrk="1" fontAlgn="auto" hangingPunct="1">
              <a:spcAft>
                <a:spcPts val="0"/>
              </a:spcAft>
              <a:buFont typeface="Wingdings" panose="05000000000000000000" pitchFamily="2" charset="2"/>
              <a:buChar char="§"/>
              <a:defRPr/>
            </a:pPr>
            <a:r>
              <a:rPr 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Kopie des Halbjahreszeugnisses Schuljahr 2024/25 </a:t>
            </a:r>
          </a:p>
          <a:p>
            <a:pPr eaLnBrk="1" fontAlgn="auto" hangingPunct="1">
              <a:spcAft>
                <a:spcPts val="0"/>
              </a:spcAft>
              <a:buFont typeface="Wingdings" panose="05000000000000000000" pitchFamily="2" charset="2"/>
              <a:buChar char="§"/>
              <a:defRPr/>
            </a:pPr>
            <a:r>
              <a:rPr 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Empfehlung der Grundschule / gegebenenfalls Förderpläne </a:t>
            </a:r>
          </a:p>
          <a:p>
            <a:pPr eaLnBrk="1" fontAlgn="auto" hangingPunct="1">
              <a:spcAft>
                <a:spcPts val="0"/>
              </a:spcAft>
              <a:buFont typeface="Wingdings" panose="05000000000000000000" pitchFamily="2" charset="2"/>
              <a:buChar char="§"/>
              <a:defRPr/>
            </a:pPr>
            <a:r>
              <a:rPr 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Kopie der Geburtsurkunde / bei alleinigem Sorgerecht: Kopie des Gerichtsurteils / Beratungstermin-Wunsch(falls benötigt)</a:t>
            </a:r>
            <a:endParaRPr lang="de-DE" altLang="de-DE" sz="1400" dirty="0">
              <a:solidFill>
                <a:prstClr val="black">
                  <a:lumMod val="75000"/>
                  <a:lumOff val="25000"/>
                </a:prstClr>
              </a:solidFill>
              <a:latin typeface="Verdana" panose="020B0604030504040204" pitchFamily="34" charset="0"/>
              <a:ea typeface="Verdana" panose="020B0604030504040204" pitchFamily="34" charset="0"/>
              <a:cs typeface="Arial" panose="020B0604020202020204" pitchFamily="34" charset="0"/>
            </a:endParaRPr>
          </a:p>
          <a:p>
            <a:pPr eaLnBrk="1" fontAlgn="auto" hangingPunct="1">
              <a:spcAft>
                <a:spcPts val="0"/>
              </a:spcAft>
              <a:buClr>
                <a:srgbClr val="90C226"/>
              </a:buClr>
              <a:buFont typeface="Wingdings 3" charset="2"/>
              <a:buChar char=""/>
              <a:defRPr/>
            </a:pPr>
            <a:r>
              <a:rPr lang="de-DE" altLang="de-DE" sz="1400" dirty="0">
                <a:solidFill>
                  <a:prstClr val="black">
                    <a:lumMod val="75000"/>
                    <a:lumOff val="25000"/>
                  </a:prstClr>
                </a:solidFill>
                <a:latin typeface="Verdana" panose="020B0604030504040204" pitchFamily="34" charset="0"/>
                <a:ea typeface="Verdana" panose="020B0604030504040204" pitchFamily="34" charset="0"/>
                <a:cs typeface="Arial" panose="020B0604020202020204" pitchFamily="34" charset="0"/>
              </a:rPr>
              <a:t>Die aufnehmende Schule unterrichtet die Grundschule über die Anmeldung.</a:t>
            </a:r>
          </a:p>
          <a:p>
            <a:pPr eaLnBrk="1" fontAlgn="auto" hangingPunct="1">
              <a:spcAft>
                <a:spcPts val="0"/>
              </a:spcAft>
              <a:buClr>
                <a:srgbClr val="90C226"/>
              </a:buClr>
              <a:buFont typeface="Wingdings 3" charset="2"/>
              <a:buChar char=""/>
              <a:defRPr/>
            </a:pPr>
            <a:r>
              <a:rPr lang="de-DE" altLang="de-DE" sz="1400" dirty="0">
                <a:solidFill>
                  <a:prstClr val="black">
                    <a:lumMod val="75000"/>
                    <a:lumOff val="25000"/>
                  </a:prstClr>
                </a:solidFill>
                <a:latin typeface="Verdana" panose="020B0604030504040204" pitchFamily="34" charset="0"/>
                <a:ea typeface="Verdana" panose="020B0604030504040204" pitchFamily="34" charset="0"/>
                <a:cs typeface="Arial" panose="020B0604020202020204" pitchFamily="34" charset="0"/>
              </a:rPr>
              <a:t>Die Empfehlung für die Schulform ist zwingend, aber nicht mehr verbindlich. Zeugnisausgabe </a:t>
            </a:r>
            <a:r>
              <a:rPr lang="de-DE" altLang="de-DE" sz="1400" b="1" dirty="0">
                <a:solidFill>
                  <a:prstClr val="black">
                    <a:lumMod val="75000"/>
                    <a:lumOff val="25000"/>
                  </a:prstClr>
                </a:solidFill>
                <a:latin typeface="Verdana" panose="020B0604030504040204" pitchFamily="34" charset="0"/>
                <a:ea typeface="Verdana" panose="020B0604030504040204" pitchFamily="34" charset="0"/>
                <a:cs typeface="Arial" panose="020B0604020202020204" pitchFamily="34" charset="0"/>
              </a:rPr>
              <a:t>Freitag, 07.02.2025</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el 1">
            <a:extLst>
              <a:ext uri="{FF2B5EF4-FFF2-40B4-BE49-F238E27FC236}">
                <a16:creationId xmlns:a16="http://schemas.microsoft.com/office/drawing/2014/main" id="{8DF6A045-521D-62D8-4D25-249CB54189A4}"/>
              </a:ext>
            </a:extLst>
          </p:cNvPr>
          <p:cNvSpPr>
            <a:spLocks noGrp="1"/>
          </p:cNvSpPr>
          <p:nvPr>
            <p:ph type="title"/>
          </p:nvPr>
        </p:nvSpPr>
        <p:spPr>
          <a:xfrm>
            <a:off x="609600" y="609600"/>
            <a:ext cx="6348413" cy="874713"/>
          </a:xfrm>
        </p:spPr>
        <p:txBody>
          <a:bodyPr/>
          <a:lstStyle/>
          <a:p>
            <a:pPr eaLnBrk="1" hangingPunct="1"/>
            <a:r>
              <a:rPr lang="de-DE" altLang="de-DE" sz="2000">
                <a:solidFill>
                  <a:srgbClr val="7B9899"/>
                </a:solidFill>
                <a:latin typeface="Verdana" panose="020B0604030504040204" pitchFamily="34" charset="0"/>
                <a:ea typeface="Verdana" panose="020B0604030504040204" pitchFamily="34" charset="0"/>
                <a:cs typeface="Arial" panose="020B0604020202020204" pitchFamily="34" charset="0"/>
              </a:rPr>
              <a:t>Halbjahreszeugnis der Klasse 4 – Schulformempfehlung</a:t>
            </a:r>
            <a:endParaRPr lang="de-DE" altLang="de-DE" sz="2000">
              <a:latin typeface="Verdana" panose="020B0604030504040204" pitchFamily="34" charset="0"/>
              <a:ea typeface="Verdana" panose="020B0604030504040204" pitchFamily="34" charset="0"/>
              <a:cs typeface="Arial" panose="020B0604020202020204" pitchFamily="34" charset="0"/>
            </a:endParaRPr>
          </a:p>
        </p:txBody>
      </p:sp>
      <p:sp>
        <p:nvSpPr>
          <p:cNvPr id="31746" name="Inhaltsplatzhalter 2">
            <a:extLst>
              <a:ext uri="{FF2B5EF4-FFF2-40B4-BE49-F238E27FC236}">
                <a16:creationId xmlns:a16="http://schemas.microsoft.com/office/drawing/2014/main" id="{2887923C-4588-0EE4-B81C-628A123A9375}"/>
              </a:ext>
            </a:extLst>
          </p:cNvPr>
          <p:cNvSpPr>
            <a:spLocks noGrp="1"/>
          </p:cNvSpPr>
          <p:nvPr>
            <p:ph idx="1"/>
          </p:nvPr>
        </p:nvSpPr>
        <p:spPr>
          <a:xfrm>
            <a:off x="636588" y="2133600"/>
            <a:ext cx="6348412" cy="4557713"/>
          </a:xfrm>
        </p:spPr>
        <p:txBody>
          <a:bodyPr/>
          <a:lstStyle/>
          <a:p>
            <a:pPr algn="just" eaLnBrk="1" hangingPunct="1">
              <a:buClr>
                <a:srgbClr val="D16349"/>
              </a:buClr>
            </a:pPr>
            <a:r>
              <a:rPr lang="de-DE" altLang="de-DE" sz="1400">
                <a:solidFill>
                  <a:srgbClr val="000000"/>
                </a:solidFill>
                <a:latin typeface="Verdana" panose="020B0604030504040204" pitchFamily="34" charset="0"/>
                <a:ea typeface="Verdana" panose="020B0604030504040204" pitchFamily="34" charset="0"/>
                <a:cs typeface="Arial" panose="020B0604020202020204" pitchFamily="34" charset="0"/>
              </a:rPr>
              <a:t>Die Klassenkonferenz hat am xx.xx.xxxx gemäß § 49 Abs. 2 SchulG beschlossen, dass (Name des Kindes), geboren am xx.xx.xxxx auf der Grundlage des Leistungsstandes, der Lernentwicklung und der Fähigkeiten sowie des Arbeits- und Sozialverhaltens für den Besuch</a:t>
            </a:r>
          </a:p>
          <a:p>
            <a:pPr algn="just" eaLnBrk="1" hangingPunct="1">
              <a:buClr>
                <a:srgbClr val="D16349"/>
              </a:buClr>
            </a:pPr>
            <a:r>
              <a:rPr lang="de-DE" altLang="de-DE" sz="1400">
                <a:solidFill>
                  <a:srgbClr val="000000"/>
                </a:solidFill>
                <a:latin typeface="Verdana" panose="020B0604030504040204" pitchFamily="34" charset="0"/>
                <a:ea typeface="Verdana" panose="020B0604030504040204" pitchFamily="34" charset="0"/>
                <a:cs typeface="Arial" panose="020B0604020202020204" pitchFamily="34" charset="0"/>
              </a:rPr>
              <a:t>Hauptschule   Realschule   Gymnasium der Sekundarschule und der Gesamtschule geeignet ist.</a:t>
            </a:r>
          </a:p>
          <a:p>
            <a:pPr algn="just" eaLnBrk="1" hangingPunct="1">
              <a:buClr>
                <a:srgbClr val="D16349"/>
              </a:buClr>
            </a:pPr>
            <a:r>
              <a:rPr lang="de-DE" altLang="de-DE" sz="1400">
                <a:solidFill>
                  <a:srgbClr val="000000"/>
                </a:solidFill>
                <a:latin typeface="Verdana" panose="020B0604030504040204" pitchFamily="34" charset="0"/>
                <a:ea typeface="Verdana" panose="020B0604030504040204" pitchFamily="34" charset="0"/>
                <a:cs typeface="Arial" panose="020B0604020202020204" pitchFamily="34" charset="0"/>
              </a:rPr>
              <a:t>Für den Besuch der   Realschule oder   Gymnasium ist (Name des Kindes) mit Einschränkungen geeignet.</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AutoShape 2">
            <a:extLst>
              <a:ext uri="{FF2B5EF4-FFF2-40B4-BE49-F238E27FC236}">
                <a16:creationId xmlns:a16="http://schemas.microsoft.com/office/drawing/2014/main" id="{7725E4BD-523D-A7A7-C8EA-BA2E9C1F9C58}"/>
              </a:ext>
            </a:extLst>
          </p:cNvPr>
          <p:cNvSpPr>
            <a:spLocks noGrp="1"/>
          </p:cNvSpPr>
          <p:nvPr>
            <p:ph type="title"/>
          </p:nvPr>
        </p:nvSpPr>
        <p:spPr>
          <a:xfrm>
            <a:off x="609600" y="609600"/>
            <a:ext cx="6348413" cy="803275"/>
          </a:xfrm>
        </p:spPr>
        <p:txBody>
          <a:bodyPr/>
          <a:lstStyle/>
          <a:p>
            <a:pPr eaLnBrk="1" hangingPunct="1"/>
            <a:r>
              <a:rPr lang="de-DE" altLang="de-DE" sz="2000">
                <a:solidFill>
                  <a:srgbClr val="7B9899"/>
                </a:solidFill>
                <a:latin typeface="Verdana" panose="020B0604030504040204" pitchFamily="34" charset="0"/>
                <a:ea typeface="Verdana" panose="020B0604030504040204" pitchFamily="34" charset="0"/>
                <a:cs typeface="Arial" panose="020B0604020202020204" pitchFamily="34" charset="0"/>
              </a:rPr>
              <a:t>Kriterienkatalog</a:t>
            </a:r>
          </a:p>
        </p:txBody>
      </p:sp>
      <p:sp>
        <p:nvSpPr>
          <p:cNvPr id="19459" name="Rectangle 3">
            <a:extLst>
              <a:ext uri="{FF2B5EF4-FFF2-40B4-BE49-F238E27FC236}">
                <a16:creationId xmlns:a16="http://schemas.microsoft.com/office/drawing/2014/main" id="{1019EB90-727D-FE43-4D36-AF68CE2DF40D}"/>
              </a:ext>
            </a:extLst>
          </p:cNvPr>
          <p:cNvSpPr>
            <a:spLocks noGrp="1" noChangeArrowheads="1"/>
          </p:cNvSpPr>
          <p:nvPr>
            <p:ph idx="1"/>
          </p:nvPr>
        </p:nvSpPr>
        <p:spPr>
          <a:xfrm>
            <a:off x="684213" y="1773238"/>
            <a:ext cx="6348412" cy="4103687"/>
          </a:xfrm>
        </p:spPr>
        <p:txBody>
          <a:bodyPr rtlCol="0">
            <a:noAutofit/>
          </a:bodyPr>
          <a:lstStyle/>
          <a:p>
            <a:pPr marL="0" indent="0" eaLnBrk="1" fontAlgn="auto" hangingPunct="1">
              <a:lnSpc>
                <a:spcPct val="80000"/>
              </a:lnSpc>
              <a:spcAft>
                <a:spcPts val="0"/>
              </a:spcAft>
              <a:buFont typeface="Wingdings 2" panose="05020102010507070707" pitchFamily="18" charset="2"/>
              <a:buNone/>
              <a:defRPr/>
            </a:pPr>
            <a:r>
              <a:rPr lang="de-DE" alt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Begründete Schulformempfehlung im Halbjahreszeugnis: </a:t>
            </a:r>
          </a:p>
          <a:p>
            <a:pPr marL="0" indent="0" eaLnBrk="1" fontAlgn="auto" hangingPunct="1">
              <a:lnSpc>
                <a:spcPct val="80000"/>
              </a:lnSpc>
              <a:spcAft>
                <a:spcPts val="0"/>
              </a:spcAft>
              <a:buFont typeface="Wingdings 2" panose="05020102010507070707" pitchFamily="18" charset="2"/>
              <a:buNone/>
              <a:defRPr/>
            </a:pPr>
            <a:endParaRPr lang="de-DE" alt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endParaRPr>
          </a:p>
          <a:p>
            <a:pPr marL="0" indent="0" eaLnBrk="1" fontAlgn="auto" hangingPunct="1">
              <a:lnSpc>
                <a:spcPct val="80000"/>
              </a:lnSpc>
              <a:spcAft>
                <a:spcPts val="0"/>
              </a:spcAft>
              <a:buFont typeface="Wingdings 2" panose="05020102010507070707" pitchFamily="18" charset="2"/>
              <a:buNone/>
              <a:defRPr/>
            </a:pPr>
            <a:r>
              <a:rPr lang="de-DE" altLang="de-DE" sz="1400" b="1" u="sng"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Kriterien</a:t>
            </a:r>
          </a:p>
          <a:p>
            <a:pPr marL="274320" indent="-274320" eaLnBrk="1" fontAlgn="auto" hangingPunct="1">
              <a:lnSpc>
                <a:spcPct val="80000"/>
              </a:lnSpc>
              <a:spcAft>
                <a:spcPts val="0"/>
              </a:spcAft>
              <a:buFont typeface="Wingdings" panose="05000000000000000000" pitchFamily="2" charset="2"/>
              <a:buChar char="§"/>
              <a:defRPr/>
            </a:pPr>
            <a:r>
              <a:rPr lang="de-DE" alt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Arbeits- und Sozialverhalten wie </a:t>
            </a:r>
          </a:p>
          <a:p>
            <a:pPr marL="0" indent="0" eaLnBrk="1" fontAlgn="auto" hangingPunct="1">
              <a:lnSpc>
                <a:spcPct val="80000"/>
              </a:lnSpc>
              <a:spcAft>
                <a:spcPts val="0"/>
              </a:spcAft>
              <a:buFont typeface="Wingdings 2" panose="05020102010507070707" pitchFamily="18" charset="2"/>
              <a:buNone/>
              <a:defRPr/>
            </a:pPr>
            <a:r>
              <a:rPr lang="de-DE" alt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Konzentration / Ausdauer / Aufgabenverständnis / </a:t>
            </a:r>
          </a:p>
          <a:p>
            <a:pPr marL="0" indent="0" eaLnBrk="1" fontAlgn="auto" hangingPunct="1">
              <a:lnSpc>
                <a:spcPct val="80000"/>
              </a:lnSpc>
              <a:spcAft>
                <a:spcPts val="0"/>
              </a:spcAft>
              <a:buFont typeface="Wingdings 2" panose="05020102010507070707" pitchFamily="18" charset="2"/>
              <a:buNone/>
              <a:defRPr/>
            </a:pPr>
            <a:r>
              <a:rPr lang="de-DE" alt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Selbstständigkeit / Selbstwertgefühl / Frustrationstoleranz / </a:t>
            </a:r>
          </a:p>
          <a:p>
            <a:pPr marL="0" indent="0" eaLnBrk="1" fontAlgn="auto" hangingPunct="1">
              <a:lnSpc>
                <a:spcPct val="80000"/>
              </a:lnSpc>
              <a:spcAft>
                <a:spcPts val="0"/>
              </a:spcAft>
              <a:buFont typeface="Wingdings 2" panose="05020102010507070707" pitchFamily="18" charset="2"/>
              <a:buNone/>
              <a:defRPr/>
            </a:pPr>
            <a:r>
              <a:rPr lang="de-DE" alt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Belastbarkeit / Leistungsmotivation / aktive mündliche Beteiligung / </a:t>
            </a:r>
          </a:p>
          <a:p>
            <a:pPr marL="0" indent="0" eaLnBrk="1" fontAlgn="auto" hangingPunct="1">
              <a:lnSpc>
                <a:spcPct val="80000"/>
              </a:lnSpc>
              <a:spcAft>
                <a:spcPts val="0"/>
              </a:spcAft>
              <a:buFont typeface="Wingdings 2" panose="05020102010507070707" pitchFamily="18" charset="2"/>
              <a:buNone/>
              <a:defRPr/>
            </a:pPr>
            <a:r>
              <a:rPr lang="de-DE" alt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Lernverhalten</a:t>
            </a:r>
          </a:p>
          <a:p>
            <a:pPr marL="274320" indent="-274320" eaLnBrk="1" fontAlgn="auto" hangingPunct="1">
              <a:lnSpc>
                <a:spcPct val="80000"/>
              </a:lnSpc>
              <a:spcAft>
                <a:spcPts val="0"/>
              </a:spcAft>
              <a:buFont typeface="Wingdings" panose="05000000000000000000" pitchFamily="2" charset="2"/>
              <a:buChar char="§"/>
              <a:defRPr/>
            </a:pPr>
            <a:r>
              <a:rPr lang="de-DE" alt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Lernentwicklung und Leistungsstand wie </a:t>
            </a:r>
          </a:p>
          <a:p>
            <a:pPr marL="0" indent="0" eaLnBrk="1" fontAlgn="auto" hangingPunct="1">
              <a:lnSpc>
                <a:spcPct val="80000"/>
              </a:lnSpc>
              <a:spcAft>
                <a:spcPts val="0"/>
              </a:spcAft>
              <a:buFont typeface="Wingdings 2" panose="05020102010507070707" pitchFamily="18" charset="2"/>
              <a:buNone/>
              <a:defRPr/>
            </a:pPr>
            <a:r>
              <a:rPr lang="de-DE" alt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allgemeine Denkfähigkeit / Transferleistung / </a:t>
            </a:r>
          </a:p>
          <a:p>
            <a:pPr marL="274320" indent="-274320" eaLnBrk="1" fontAlgn="auto" hangingPunct="1">
              <a:lnSpc>
                <a:spcPct val="80000"/>
              </a:lnSpc>
              <a:spcAft>
                <a:spcPts val="0"/>
              </a:spcAft>
              <a:buFont typeface="Wingdings" pitchFamily="2" charset="2"/>
              <a:buNone/>
              <a:defRPr/>
            </a:pPr>
            <a:r>
              <a:rPr lang="de-DE" alt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Auffassungsgabe / mathematische Fähigkeiten / </a:t>
            </a:r>
          </a:p>
          <a:p>
            <a:pPr marL="274320" indent="-274320" eaLnBrk="1" fontAlgn="auto" hangingPunct="1">
              <a:lnSpc>
                <a:spcPct val="80000"/>
              </a:lnSpc>
              <a:spcAft>
                <a:spcPts val="0"/>
              </a:spcAft>
              <a:buFont typeface="Wingdings" pitchFamily="2" charset="2"/>
              <a:buNone/>
              <a:defRPr/>
            </a:pPr>
            <a:r>
              <a:rPr lang="de-DE" alt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sprachliche Fähigkeiten / besondere Begabungen</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el 1">
            <a:extLst>
              <a:ext uri="{FF2B5EF4-FFF2-40B4-BE49-F238E27FC236}">
                <a16:creationId xmlns:a16="http://schemas.microsoft.com/office/drawing/2014/main" id="{89F911BA-9350-16FD-D057-49176967BC9B}"/>
              </a:ext>
            </a:extLst>
          </p:cNvPr>
          <p:cNvSpPr>
            <a:spLocks noGrp="1"/>
          </p:cNvSpPr>
          <p:nvPr>
            <p:ph type="title"/>
          </p:nvPr>
        </p:nvSpPr>
        <p:spPr>
          <a:xfrm>
            <a:off x="609600" y="609600"/>
            <a:ext cx="6348413" cy="1090613"/>
          </a:xfrm>
        </p:spPr>
        <p:txBody>
          <a:bodyPr/>
          <a:lstStyle/>
          <a:p>
            <a:pPr eaLnBrk="1" hangingPunct="1"/>
            <a:r>
              <a:rPr lang="de-DE" altLang="de-DE" sz="2000">
                <a:latin typeface="Verdana" panose="020B0604030504040204" pitchFamily="34" charset="0"/>
                <a:ea typeface="Verdana" panose="020B0604030504040204" pitchFamily="34" charset="0"/>
                <a:cs typeface="Verdana" panose="020B0604030504040204" pitchFamily="34" charset="0"/>
              </a:rPr>
              <a:t>Beurteilungsindikatoren</a:t>
            </a:r>
          </a:p>
        </p:txBody>
      </p:sp>
      <p:sp>
        <p:nvSpPr>
          <p:cNvPr id="3" name="Inhaltsplatzhalter 2">
            <a:extLst>
              <a:ext uri="{FF2B5EF4-FFF2-40B4-BE49-F238E27FC236}">
                <a16:creationId xmlns:a16="http://schemas.microsoft.com/office/drawing/2014/main" id="{688049A6-5239-B770-006E-5953D29ADE9F}"/>
              </a:ext>
            </a:extLst>
          </p:cNvPr>
          <p:cNvSpPr>
            <a:spLocks noGrp="1"/>
          </p:cNvSpPr>
          <p:nvPr>
            <p:ph idx="1"/>
          </p:nvPr>
        </p:nvSpPr>
        <p:spPr>
          <a:xfrm>
            <a:off x="639763" y="2012950"/>
            <a:ext cx="6348412" cy="4845050"/>
          </a:xfrm>
        </p:spPr>
        <p:txBody>
          <a:bodyPr rtlCol="0">
            <a:normAutofit/>
          </a:bodyPr>
          <a:lstStyle/>
          <a:p>
            <a:pPr marL="0" indent="0" eaLnBrk="1" fontAlgn="auto" hangingPunct="1">
              <a:spcAft>
                <a:spcPts val="0"/>
              </a:spcAft>
              <a:buFont typeface="Wingdings 2" panose="05020102010507070707" pitchFamily="18" charset="2"/>
              <a:buNone/>
              <a:defRPr/>
            </a:pPr>
            <a:r>
              <a:rPr 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Begründung der Empfehlung zur Wahl der Schulform in der Sekundarstufe I</a:t>
            </a:r>
          </a:p>
          <a:p>
            <a:pPr marL="0" indent="0" eaLnBrk="1" fontAlgn="auto" hangingPunct="1">
              <a:spcAft>
                <a:spcPts val="0"/>
              </a:spcAft>
              <a:buFont typeface="Wingdings 2" panose="05020102010507070707" pitchFamily="18" charset="2"/>
              <a:buNone/>
              <a:defRPr/>
            </a:pPr>
            <a:r>
              <a:rPr 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Beurteilungsindikatoren:	</a:t>
            </a:r>
          </a:p>
          <a:p>
            <a:pPr marL="0" indent="0" eaLnBrk="1" fontAlgn="auto" hangingPunct="1">
              <a:spcAft>
                <a:spcPts val="0"/>
              </a:spcAft>
              <a:buFont typeface="Wingdings 2" panose="05020102010507070707" pitchFamily="18" charset="2"/>
              <a:buNone/>
              <a:defRPr/>
            </a:pPr>
            <a:r>
              <a:rPr 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stets / überwiegend	/ teilweise / kaum</a:t>
            </a:r>
          </a:p>
          <a:p>
            <a:pPr eaLnBrk="1" fontAlgn="auto" hangingPunct="1">
              <a:spcAft>
                <a:spcPts val="0"/>
              </a:spcAft>
              <a:buFont typeface="Wingdings 3" charset="2"/>
              <a:buChar char=""/>
              <a:defRPr/>
            </a:pPr>
            <a:r>
              <a:rPr 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Ist bereit, sich anzustrengen.				</a:t>
            </a:r>
          </a:p>
          <a:p>
            <a:pPr eaLnBrk="1" fontAlgn="auto" hangingPunct="1">
              <a:spcAft>
                <a:spcPts val="0"/>
              </a:spcAft>
              <a:buFont typeface="Wingdings 3" charset="2"/>
              <a:buChar char=""/>
              <a:defRPr/>
            </a:pPr>
            <a:r>
              <a:rPr 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Arbeitet durchgängig konzentriert.				</a:t>
            </a:r>
          </a:p>
          <a:p>
            <a:pPr eaLnBrk="1" fontAlgn="auto" hangingPunct="1">
              <a:spcAft>
                <a:spcPts val="0"/>
              </a:spcAft>
              <a:buFont typeface="Wingdings 3" charset="2"/>
              <a:buChar char=""/>
              <a:defRPr/>
            </a:pPr>
            <a:r>
              <a:rPr 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Arbeitet ausdauernd.				</a:t>
            </a:r>
          </a:p>
          <a:p>
            <a:pPr eaLnBrk="1" fontAlgn="auto" hangingPunct="1">
              <a:spcAft>
                <a:spcPts val="0"/>
              </a:spcAft>
              <a:buFont typeface="Wingdings 3" charset="2"/>
              <a:buChar char=""/>
              <a:defRPr/>
            </a:pPr>
            <a:r>
              <a:rPr 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Beteiligt sich produktiv am Unterrichtsgeschehen.</a:t>
            </a:r>
          </a:p>
          <a:p>
            <a:pPr eaLnBrk="1" fontAlgn="auto" hangingPunct="1">
              <a:spcAft>
                <a:spcPts val="0"/>
              </a:spcAft>
              <a:buFont typeface="Wingdings 3" charset="2"/>
              <a:buChar char=""/>
              <a:defRPr/>
            </a:pPr>
            <a:r>
              <a:rPr 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Erledigt Arbeiten zügig.				</a:t>
            </a:r>
          </a:p>
          <a:p>
            <a:pPr eaLnBrk="1" fontAlgn="auto" hangingPunct="1">
              <a:spcAft>
                <a:spcPts val="0"/>
              </a:spcAft>
              <a:buFont typeface="Wingdings 3" charset="2"/>
              <a:buChar char=""/>
              <a:defRPr/>
            </a:pPr>
            <a:r>
              <a:rPr 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Arbeitet sorgfältig.				</a:t>
            </a:r>
          </a:p>
          <a:p>
            <a:pPr eaLnBrk="1" fontAlgn="auto" hangingPunct="1">
              <a:spcAft>
                <a:spcPts val="0"/>
              </a:spcAft>
              <a:buFont typeface="Wingdings 3" charset="2"/>
              <a:buChar char=""/>
              <a:defRPr/>
            </a:pPr>
            <a:r>
              <a:rPr 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Beteiligt sich aktiv am Unterrichtsgeschehen.	</a:t>
            </a:r>
            <a:r>
              <a:rPr lang="de-DE" sz="1600" dirty="0">
                <a:solidFill>
                  <a:schemeClr val="tx1">
                    <a:lumMod val="75000"/>
                    <a:lumOff val="25000"/>
                  </a:schemeClr>
                </a:solidFill>
              </a:rPr>
              <a:t>	</a:t>
            </a:r>
            <a:r>
              <a:rPr lang="de-DE" dirty="0">
                <a:solidFill>
                  <a:schemeClr val="tx1">
                    <a:lumMod val="75000"/>
                    <a:lumOff val="25000"/>
                  </a:schemeClr>
                </a:solidFill>
              </a:rPr>
              <a:t>					</a:t>
            </a:r>
          </a:p>
          <a:p>
            <a:pPr eaLnBrk="1" fontAlgn="auto" hangingPunct="1">
              <a:spcAft>
                <a:spcPts val="0"/>
              </a:spcAft>
              <a:buFont typeface="Wingdings 3" charset="2"/>
              <a:buChar char=""/>
              <a:defRPr/>
            </a:pPr>
            <a:endParaRPr lang="de-DE" dirty="0">
              <a:solidFill>
                <a:schemeClr val="tx1">
                  <a:lumMod val="75000"/>
                  <a:lumOff val="25000"/>
                </a:schemeClr>
              </a:solidFill>
            </a:endParaRPr>
          </a:p>
          <a:p>
            <a:pPr eaLnBrk="1" fontAlgn="auto" hangingPunct="1">
              <a:spcAft>
                <a:spcPts val="0"/>
              </a:spcAft>
              <a:buFont typeface="Wingdings 3" charset="2"/>
              <a:buChar char=""/>
              <a:defRPr/>
            </a:pPr>
            <a:endParaRPr lang="de-DE" dirty="0">
              <a:solidFill>
                <a:schemeClr val="tx1">
                  <a:lumMod val="75000"/>
                  <a:lumOff val="25000"/>
                </a:schemeClr>
              </a:solidFill>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el 1">
            <a:extLst>
              <a:ext uri="{FF2B5EF4-FFF2-40B4-BE49-F238E27FC236}">
                <a16:creationId xmlns:a16="http://schemas.microsoft.com/office/drawing/2014/main" id="{F895BBF2-79D4-B787-B108-099BD9BF993C}"/>
              </a:ext>
            </a:extLst>
          </p:cNvPr>
          <p:cNvSpPr>
            <a:spLocks noGrp="1"/>
          </p:cNvSpPr>
          <p:nvPr>
            <p:ph type="title"/>
          </p:nvPr>
        </p:nvSpPr>
        <p:spPr/>
        <p:txBody>
          <a:bodyPr/>
          <a:lstStyle/>
          <a:p>
            <a:pPr eaLnBrk="1" hangingPunct="1"/>
            <a:r>
              <a:rPr lang="de-DE" altLang="de-DE" sz="2000">
                <a:latin typeface="Verdana" panose="020B0604030504040204" pitchFamily="34" charset="0"/>
                <a:ea typeface="Verdana" panose="020B0604030504040204" pitchFamily="34" charset="0"/>
                <a:cs typeface="Verdana" panose="020B0604030504040204" pitchFamily="34" charset="0"/>
              </a:rPr>
              <a:t>Beurteilungsindikatoren</a:t>
            </a:r>
          </a:p>
        </p:txBody>
      </p:sp>
      <p:sp>
        <p:nvSpPr>
          <p:cNvPr id="34818" name="Inhaltsplatzhalter 2">
            <a:extLst>
              <a:ext uri="{FF2B5EF4-FFF2-40B4-BE49-F238E27FC236}">
                <a16:creationId xmlns:a16="http://schemas.microsoft.com/office/drawing/2014/main" id="{4328E798-2948-B4F8-6D14-15D8B24BCD13}"/>
              </a:ext>
            </a:extLst>
          </p:cNvPr>
          <p:cNvSpPr>
            <a:spLocks noGrp="1"/>
          </p:cNvSpPr>
          <p:nvPr>
            <p:ph idx="1"/>
          </p:nvPr>
        </p:nvSpPr>
        <p:spPr>
          <a:xfrm>
            <a:off x="609600" y="1268413"/>
            <a:ext cx="6348413" cy="4773612"/>
          </a:xfrm>
        </p:spPr>
        <p:txBody>
          <a:bodyPr/>
          <a:lstStyle/>
          <a:p>
            <a:pPr eaLnBrk="1" hangingPunct="1"/>
            <a:r>
              <a:rPr lang="de-DE" altLang="de-DE" sz="1400">
                <a:latin typeface="Verdana" panose="020B0604030504040204" pitchFamily="34" charset="0"/>
                <a:ea typeface="Verdana" panose="020B0604030504040204" pitchFamily="34" charset="0"/>
                <a:cs typeface="Arial" panose="020B0604020202020204" pitchFamily="34" charset="0"/>
              </a:rPr>
              <a:t>Nimmt Informationen rasch auf.				</a:t>
            </a:r>
          </a:p>
          <a:p>
            <a:pPr eaLnBrk="1" hangingPunct="1"/>
            <a:r>
              <a:rPr lang="de-DE" altLang="de-DE" sz="1400">
                <a:latin typeface="Verdana" panose="020B0604030504040204" pitchFamily="34" charset="0"/>
                <a:ea typeface="Verdana" panose="020B0604030504040204" pitchFamily="34" charset="0"/>
                <a:cs typeface="Arial" panose="020B0604020202020204" pitchFamily="34" charset="0"/>
              </a:rPr>
              <a:t>Kann Gelerntes anwenden.				</a:t>
            </a:r>
          </a:p>
          <a:p>
            <a:pPr eaLnBrk="1" hangingPunct="1"/>
            <a:r>
              <a:rPr lang="de-DE" altLang="de-DE" sz="1400">
                <a:latin typeface="Verdana" panose="020B0604030504040204" pitchFamily="34" charset="0"/>
                <a:ea typeface="Verdana" panose="020B0604030504040204" pitchFamily="34" charset="0"/>
                <a:cs typeface="Arial" panose="020B0604020202020204" pitchFamily="34" charset="0"/>
              </a:rPr>
              <a:t>Eignet sich selbstständig Fertigkeiten und Wissen an.	</a:t>
            </a:r>
          </a:p>
          <a:p>
            <a:pPr eaLnBrk="1" hangingPunct="1"/>
            <a:r>
              <a:rPr lang="de-DE" altLang="de-DE" sz="1400">
                <a:latin typeface="Verdana" panose="020B0604030504040204" pitchFamily="34" charset="0"/>
                <a:ea typeface="Verdana" panose="020B0604030504040204" pitchFamily="34" charset="0"/>
                <a:cs typeface="Arial" panose="020B0604020202020204" pitchFamily="34" charset="0"/>
              </a:rPr>
              <a:t>Kann neues Wissen in Zusammenhänge einordnen und auf andere Sachverhalte übertragen.</a:t>
            </a:r>
          </a:p>
          <a:p>
            <a:pPr eaLnBrk="1" hangingPunct="1"/>
            <a:r>
              <a:rPr lang="de-DE" altLang="de-DE" sz="1400">
                <a:latin typeface="Verdana" panose="020B0604030504040204" pitchFamily="34" charset="0"/>
                <a:ea typeface="Verdana" panose="020B0604030504040204" pitchFamily="34" charset="0"/>
                <a:cs typeface="Arial" panose="020B0604020202020204" pitchFamily="34" charset="0"/>
              </a:rPr>
              <a:t>Kann Ergebnisse selbst kontrollieren.				</a:t>
            </a:r>
          </a:p>
          <a:p>
            <a:pPr eaLnBrk="1" hangingPunct="1"/>
            <a:r>
              <a:rPr lang="de-DE" altLang="de-DE" sz="1400">
                <a:latin typeface="Verdana" panose="020B0604030504040204" pitchFamily="34" charset="0"/>
                <a:ea typeface="Verdana" panose="020B0604030504040204" pitchFamily="34" charset="0"/>
                <a:cs typeface="Arial" panose="020B0604020202020204" pitchFamily="34" charset="0"/>
              </a:rPr>
              <a:t>Kann mit anderen Kindern zusammenarbeiten.		</a:t>
            </a:r>
          </a:p>
          <a:p>
            <a:pPr eaLnBrk="1" hangingPunct="1"/>
            <a:r>
              <a:rPr lang="de-DE" altLang="de-DE" sz="1400">
                <a:latin typeface="Verdana" panose="020B0604030504040204" pitchFamily="34" charset="0"/>
                <a:ea typeface="Verdana" panose="020B0604030504040204" pitchFamily="34" charset="0"/>
                <a:cs typeface="Arial" panose="020B0604020202020204" pitchFamily="34" charset="0"/>
              </a:rPr>
              <a:t>Hat die Arbeitsmaterialien einsatzbereit.				</a:t>
            </a:r>
          </a:p>
          <a:p>
            <a:pPr eaLnBrk="1" hangingPunct="1"/>
            <a:r>
              <a:rPr lang="de-DE" altLang="de-DE" sz="1400">
                <a:latin typeface="Verdana" panose="020B0604030504040204" pitchFamily="34" charset="0"/>
                <a:ea typeface="Verdana" panose="020B0604030504040204" pitchFamily="34" charset="0"/>
                <a:cs typeface="Arial" panose="020B0604020202020204" pitchFamily="34" charset="0"/>
              </a:rPr>
              <a:t>Fertigt die Hausaufgaben/Lernzeit vollständig an.		</a:t>
            </a:r>
          </a:p>
          <a:p>
            <a:pPr eaLnBrk="1" hangingPunct="1"/>
            <a:r>
              <a:rPr lang="de-DE" altLang="de-DE" sz="1400">
                <a:latin typeface="Verdana" panose="020B0604030504040204" pitchFamily="34" charset="0"/>
                <a:ea typeface="Verdana" panose="020B0604030504040204" pitchFamily="34" charset="0"/>
                <a:cs typeface="Arial" panose="020B0604020202020204" pitchFamily="34" charset="0"/>
              </a:rPr>
              <a:t>Geht mit Kritik angemessen um.				</a:t>
            </a:r>
          </a:p>
          <a:p>
            <a:pPr eaLnBrk="1" hangingPunct="1"/>
            <a:r>
              <a:rPr lang="de-DE" altLang="de-DE" sz="1400">
                <a:latin typeface="Verdana" panose="020B0604030504040204" pitchFamily="34" charset="0"/>
                <a:ea typeface="Verdana" panose="020B0604030504040204" pitchFamily="34" charset="0"/>
                <a:cs typeface="Arial" panose="020B0604020202020204" pitchFamily="34" charset="0"/>
              </a:rPr>
              <a:t>Sucht bei Konflikten nach sozial akzeptablen Lösungen.</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AutoShape 2">
            <a:extLst>
              <a:ext uri="{FF2B5EF4-FFF2-40B4-BE49-F238E27FC236}">
                <a16:creationId xmlns:a16="http://schemas.microsoft.com/office/drawing/2014/main" id="{944AD546-04C0-8694-1542-D5C283E69540}"/>
              </a:ext>
            </a:extLst>
          </p:cNvPr>
          <p:cNvSpPr>
            <a:spLocks noGrp="1"/>
          </p:cNvSpPr>
          <p:nvPr>
            <p:ph type="title"/>
          </p:nvPr>
        </p:nvSpPr>
        <p:spPr/>
        <p:txBody>
          <a:bodyPr/>
          <a:lstStyle/>
          <a:p>
            <a:pPr eaLnBrk="1" hangingPunct="1"/>
            <a:r>
              <a:rPr lang="de-DE" altLang="de-DE" sz="2000">
                <a:solidFill>
                  <a:srgbClr val="7B9899"/>
                </a:solidFill>
                <a:latin typeface="Arial" panose="020B0604020202020204" pitchFamily="34" charset="0"/>
                <a:cs typeface="Arial" panose="020B0604020202020204" pitchFamily="34" charset="0"/>
              </a:rPr>
              <a:t>Anmeldeverfahren</a:t>
            </a:r>
          </a:p>
        </p:txBody>
      </p:sp>
      <p:sp>
        <p:nvSpPr>
          <p:cNvPr id="20483" name="Rectangle 3">
            <a:extLst>
              <a:ext uri="{FF2B5EF4-FFF2-40B4-BE49-F238E27FC236}">
                <a16:creationId xmlns:a16="http://schemas.microsoft.com/office/drawing/2014/main" id="{92DCDA81-87BE-8057-429D-47B802761616}"/>
              </a:ext>
            </a:extLst>
          </p:cNvPr>
          <p:cNvSpPr>
            <a:spLocks noGrp="1" noChangeArrowheads="1"/>
          </p:cNvSpPr>
          <p:nvPr>
            <p:ph idx="1"/>
          </p:nvPr>
        </p:nvSpPr>
        <p:spPr>
          <a:xfrm>
            <a:off x="609600" y="1196975"/>
            <a:ext cx="6348413" cy="5040313"/>
          </a:xfrm>
        </p:spPr>
        <p:txBody>
          <a:bodyPr rtlCol="0">
            <a:normAutofit/>
          </a:bodyPr>
          <a:lstStyle/>
          <a:p>
            <a:pPr marL="274320" indent="-274320" eaLnBrk="1" fontAlgn="auto" hangingPunct="1">
              <a:lnSpc>
                <a:spcPct val="80000"/>
              </a:lnSpc>
              <a:spcAft>
                <a:spcPts val="0"/>
              </a:spcAft>
              <a:buClr>
                <a:srgbClr val="D16349"/>
              </a:buClr>
              <a:buFont typeface="Wingdings" pitchFamily="2" charset="2"/>
              <a:buChar char="§"/>
              <a:defRPr/>
            </a:pPr>
            <a:r>
              <a:rPr 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Die Abteilung Bildung und Sport hat die Broschüre „Schulnavigator“ herausgebracht.</a:t>
            </a:r>
          </a:p>
          <a:p>
            <a:pPr marL="274320" indent="-274320" eaLnBrk="1" fontAlgn="auto" hangingPunct="1">
              <a:lnSpc>
                <a:spcPct val="80000"/>
              </a:lnSpc>
              <a:spcAft>
                <a:spcPts val="0"/>
              </a:spcAft>
              <a:buClr>
                <a:srgbClr val="D16349"/>
              </a:buClr>
              <a:buFont typeface="Wingdings" pitchFamily="2" charset="2"/>
              <a:buChar char="§"/>
              <a:defRPr/>
            </a:pPr>
            <a:r>
              <a:rPr 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Sie wird in den Grundschulen an alle Kinder der 4. Klassen verteilt und soll als Orientierungshilfe dienen.</a:t>
            </a:r>
          </a:p>
          <a:p>
            <a:pPr marL="274320" indent="-274320" eaLnBrk="1" fontAlgn="auto" hangingPunct="1">
              <a:lnSpc>
                <a:spcPct val="80000"/>
              </a:lnSpc>
              <a:spcAft>
                <a:spcPts val="0"/>
              </a:spcAft>
              <a:buClr>
                <a:srgbClr val="D16349"/>
              </a:buClr>
              <a:buFont typeface="Wingdings" pitchFamily="2" charset="2"/>
              <a:buChar char="§"/>
              <a:defRPr/>
            </a:pPr>
            <a:r>
              <a:rPr 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Im Schulnavigator stellen sich die weiterführenden Schulen der Hansestadt Herford in einzelnen Portraits vor. Jede Schule zeigt auf 4 Seiten ihren Schwerpunkt und vieles Wissenswertes in Form von kurzen Texten und Fotos. </a:t>
            </a:r>
          </a:p>
          <a:p>
            <a:pPr marL="274320" indent="-274320" eaLnBrk="1" fontAlgn="auto" hangingPunct="1">
              <a:lnSpc>
                <a:spcPct val="80000"/>
              </a:lnSpc>
              <a:spcAft>
                <a:spcPts val="0"/>
              </a:spcAft>
              <a:buClr>
                <a:srgbClr val="D16349"/>
              </a:buClr>
              <a:buFont typeface="Wingdings" pitchFamily="2" charset="2"/>
              <a:buChar char="§"/>
              <a:defRPr/>
            </a:pPr>
            <a:r>
              <a:rPr 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Darüber hinaus gibt es weitere Informationen, die für Eltern und Kinder bei der Wahl der weiterführenden Schule im Übergang von der Grundschule wichtig sein können.</a:t>
            </a:r>
            <a:endParaRPr lang="de-DE" altLang="de-DE" sz="1400" dirty="0">
              <a:solidFill>
                <a:prstClr val="black"/>
              </a:solidFill>
              <a:latin typeface="Verdana" panose="020B0604030504040204" pitchFamily="34" charset="0"/>
              <a:ea typeface="Verdana" panose="020B0604030504040204" pitchFamily="34" charset="0"/>
              <a:cs typeface="Arial" panose="020B0604020202020204" pitchFamily="34" charset="0"/>
            </a:endParaRPr>
          </a:p>
          <a:p>
            <a:pPr marL="274320" indent="-274320" eaLnBrk="1" fontAlgn="auto" hangingPunct="1">
              <a:lnSpc>
                <a:spcPct val="80000"/>
              </a:lnSpc>
              <a:spcAft>
                <a:spcPts val="0"/>
              </a:spcAft>
              <a:buClr>
                <a:srgbClr val="D16349"/>
              </a:buClr>
              <a:buFont typeface="Wingdings" pitchFamily="2" charset="2"/>
              <a:buChar char="§"/>
              <a:defRPr/>
            </a:pPr>
            <a:r>
              <a:rPr lang="de-DE" altLang="de-DE" sz="1400" dirty="0">
                <a:solidFill>
                  <a:prstClr val="black"/>
                </a:solidFill>
                <a:latin typeface="Verdana" panose="020B0604030504040204" pitchFamily="34" charset="0"/>
                <a:ea typeface="Verdana" panose="020B0604030504040204" pitchFamily="34" charset="0"/>
                <a:cs typeface="Arial" panose="020B0604020202020204" pitchFamily="34" charset="0"/>
              </a:rPr>
              <a:t>Ortsnah eine Regelschule (Information durch die Gemeinde in Stadt / Dorf)</a:t>
            </a:r>
          </a:p>
          <a:p>
            <a:pPr marL="274320" indent="-274320" eaLnBrk="1" fontAlgn="auto" hangingPunct="1">
              <a:lnSpc>
                <a:spcPct val="80000"/>
              </a:lnSpc>
              <a:spcAft>
                <a:spcPts val="0"/>
              </a:spcAft>
              <a:buClr>
                <a:srgbClr val="D16349"/>
              </a:buClr>
              <a:buFont typeface="Wingdings" pitchFamily="2" charset="2"/>
              <a:buChar char="§"/>
              <a:defRPr/>
            </a:pPr>
            <a:r>
              <a:rPr lang="de-DE" altLang="de-DE" sz="1400" dirty="0">
                <a:solidFill>
                  <a:prstClr val="black"/>
                </a:solidFill>
                <a:latin typeface="Verdana" panose="020B0604030504040204" pitchFamily="34" charset="0"/>
                <a:ea typeface="Verdana" panose="020B0604030504040204" pitchFamily="34" charset="0"/>
                <a:cs typeface="Arial" panose="020B0604020202020204" pitchFamily="34" charset="0"/>
              </a:rPr>
              <a:t>ggfls. „Tag der offenen Tür“ besuchen (Internet / Zeitungen etc.)</a:t>
            </a:r>
          </a:p>
          <a:p>
            <a:pPr marL="274320" indent="-274320" eaLnBrk="1" fontAlgn="auto" hangingPunct="1">
              <a:lnSpc>
                <a:spcPct val="80000"/>
              </a:lnSpc>
              <a:spcAft>
                <a:spcPts val="0"/>
              </a:spcAft>
              <a:buClr>
                <a:srgbClr val="D16349"/>
              </a:buClr>
              <a:buFont typeface="Wingdings" pitchFamily="2" charset="2"/>
              <a:buChar char="§"/>
              <a:defRPr/>
            </a:pPr>
            <a:r>
              <a:rPr lang="de-DE" alt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Eltern melden ihr Kind an der weiterführenden Schule an.</a:t>
            </a:r>
          </a:p>
          <a:p>
            <a:pPr marL="0" indent="0" eaLnBrk="1" fontAlgn="auto" hangingPunct="1">
              <a:lnSpc>
                <a:spcPct val="80000"/>
              </a:lnSpc>
              <a:spcAft>
                <a:spcPts val="0"/>
              </a:spcAft>
              <a:buFont typeface="Wingdings 2" panose="05020102010507070707" pitchFamily="18" charset="2"/>
              <a:buNone/>
              <a:defRPr/>
            </a:pPr>
            <a:endParaRPr lang="de-DE" alt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el 1">
            <a:extLst>
              <a:ext uri="{FF2B5EF4-FFF2-40B4-BE49-F238E27FC236}">
                <a16:creationId xmlns:a16="http://schemas.microsoft.com/office/drawing/2014/main" id="{15509874-C108-42A8-0FB1-EBEEB71794CB}"/>
              </a:ext>
            </a:extLst>
          </p:cNvPr>
          <p:cNvSpPr>
            <a:spLocks noGrp="1"/>
          </p:cNvSpPr>
          <p:nvPr>
            <p:ph type="title"/>
          </p:nvPr>
        </p:nvSpPr>
        <p:spPr>
          <a:xfrm>
            <a:off x="609600" y="609600"/>
            <a:ext cx="6348413" cy="515938"/>
          </a:xfrm>
        </p:spPr>
        <p:txBody>
          <a:bodyPr/>
          <a:lstStyle/>
          <a:p>
            <a:pPr eaLnBrk="1" hangingPunct="1"/>
            <a:r>
              <a:rPr lang="de-DE" altLang="de-DE" sz="2000">
                <a:solidFill>
                  <a:srgbClr val="7B9899"/>
                </a:solidFill>
                <a:latin typeface="Verdana" panose="020B0604030504040204" pitchFamily="34" charset="0"/>
                <a:ea typeface="Verdana" panose="020B0604030504040204" pitchFamily="34" charset="0"/>
                <a:cs typeface="Arial" panose="020B0604020202020204" pitchFamily="34" charset="0"/>
              </a:rPr>
              <a:t>Anmeldeverfahren</a:t>
            </a:r>
            <a:endParaRPr lang="de-DE" altLang="de-DE">
              <a:latin typeface="Verdana" panose="020B0604030504040204" pitchFamily="34" charset="0"/>
              <a:ea typeface="Verdana" panose="020B0604030504040204" pitchFamily="34" charset="0"/>
              <a:cs typeface="Arial" panose="020B0604020202020204" pitchFamily="34" charset="0"/>
            </a:endParaRPr>
          </a:p>
        </p:txBody>
      </p:sp>
      <p:sp>
        <p:nvSpPr>
          <p:cNvPr id="3" name="Inhaltsplatzhalter 2">
            <a:extLst>
              <a:ext uri="{FF2B5EF4-FFF2-40B4-BE49-F238E27FC236}">
                <a16:creationId xmlns:a16="http://schemas.microsoft.com/office/drawing/2014/main" id="{9917C61A-61CD-9742-633C-DAF4799A1967}"/>
              </a:ext>
            </a:extLst>
          </p:cNvPr>
          <p:cNvSpPr>
            <a:spLocks noGrp="1"/>
          </p:cNvSpPr>
          <p:nvPr>
            <p:ph idx="1"/>
          </p:nvPr>
        </p:nvSpPr>
        <p:spPr>
          <a:xfrm>
            <a:off x="609600" y="1125538"/>
            <a:ext cx="6348413" cy="4916487"/>
          </a:xfrm>
        </p:spPr>
        <p:txBody>
          <a:bodyPr rtlCol="0">
            <a:normAutofit/>
          </a:bodyPr>
          <a:lstStyle/>
          <a:p>
            <a:pPr marL="274320" indent="-274320" eaLnBrk="1" fontAlgn="auto" hangingPunct="1">
              <a:lnSpc>
                <a:spcPct val="80000"/>
              </a:lnSpc>
              <a:spcAft>
                <a:spcPts val="0"/>
              </a:spcAft>
              <a:buClr>
                <a:srgbClr val="D16349"/>
              </a:buClr>
              <a:buFont typeface="Wingdings" pitchFamily="2" charset="2"/>
              <a:buChar char="§"/>
              <a:defRPr/>
            </a:pPr>
            <a:r>
              <a:rPr lang="de-DE" altLang="de-DE" sz="1400" dirty="0">
                <a:solidFill>
                  <a:prstClr val="black"/>
                </a:solidFill>
                <a:latin typeface="Verdana" panose="020B0604030504040204" pitchFamily="34" charset="0"/>
                <a:ea typeface="Verdana" panose="020B0604030504040204" pitchFamily="34" charset="0"/>
                <a:cs typeface="Arial" panose="020B0604020202020204" pitchFamily="34" charset="0"/>
              </a:rPr>
              <a:t>Zeitraum des Anmeldeverfahrens wird durch den Schulträger bekannt gegeben (Homepage und / oder Zeitung)</a:t>
            </a:r>
          </a:p>
          <a:p>
            <a:pPr marL="274320" indent="-274320" eaLnBrk="1" fontAlgn="auto" hangingPunct="1">
              <a:lnSpc>
                <a:spcPct val="80000"/>
              </a:lnSpc>
              <a:spcAft>
                <a:spcPts val="0"/>
              </a:spcAft>
              <a:buClr>
                <a:srgbClr val="D16349"/>
              </a:buClr>
              <a:buFont typeface="Wingdings" pitchFamily="2" charset="2"/>
              <a:buChar char="§"/>
              <a:defRPr/>
            </a:pPr>
            <a:r>
              <a:rPr lang="de-DE" altLang="de-DE" sz="1400" dirty="0">
                <a:solidFill>
                  <a:prstClr val="black"/>
                </a:solidFill>
                <a:latin typeface="Verdana" panose="020B0604030504040204" pitchFamily="34" charset="0"/>
                <a:ea typeface="Verdana" panose="020B0604030504040204" pitchFamily="34" charset="0"/>
                <a:cs typeface="Arial" panose="020B0604020202020204" pitchFamily="34" charset="0"/>
              </a:rPr>
              <a:t>Die Eltern melden mit Kind unter Vorlage des Halbjahreszeugnisse / (Ausweise nicht vergessen z.B. Geburtsurkunde - Stammbuch) der Klasse 4 bzw. Empfehlung an einer Schule der von ihnen gewählten Schulform an. Diese Schule unterrichtet die Grundschule über die Anmeldung.</a:t>
            </a:r>
          </a:p>
          <a:p>
            <a:pPr marL="274320" indent="-274320" eaLnBrk="1" fontAlgn="auto" hangingPunct="1">
              <a:lnSpc>
                <a:spcPct val="80000"/>
              </a:lnSpc>
              <a:spcAft>
                <a:spcPts val="0"/>
              </a:spcAft>
              <a:buClr>
                <a:srgbClr val="D16349"/>
              </a:buClr>
              <a:buFont typeface="Wingdings" pitchFamily="2" charset="2"/>
              <a:buChar char="§"/>
              <a:defRPr/>
            </a:pPr>
            <a:r>
              <a:rPr lang="de-DE" altLang="de-DE" sz="1400" dirty="0">
                <a:solidFill>
                  <a:prstClr val="black"/>
                </a:solidFill>
                <a:latin typeface="Verdana" panose="020B0604030504040204" pitchFamily="34" charset="0"/>
                <a:ea typeface="Verdana" panose="020B0604030504040204" pitchFamily="34" charset="0"/>
                <a:cs typeface="Arial" panose="020B0604020202020204" pitchFamily="34" charset="0"/>
              </a:rPr>
              <a:t>Zu dem eigentlichen Anmeldeverfahren erhalten die Eltern rechtzeitig eine schriftliche Information.</a:t>
            </a:r>
          </a:p>
          <a:p>
            <a:pPr marL="274320" indent="-274320" eaLnBrk="1" fontAlgn="auto" hangingPunct="1">
              <a:lnSpc>
                <a:spcPct val="80000"/>
              </a:lnSpc>
              <a:spcAft>
                <a:spcPts val="0"/>
              </a:spcAft>
              <a:buClr>
                <a:srgbClr val="D16349"/>
              </a:buClr>
              <a:buFont typeface="Wingdings" pitchFamily="2" charset="2"/>
              <a:buChar char="§"/>
              <a:defRPr/>
            </a:pPr>
            <a:r>
              <a:rPr lang="de-DE" altLang="de-DE" sz="1400" dirty="0">
                <a:solidFill>
                  <a:prstClr val="black"/>
                </a:solidFill>
                <a:latin typeface="Verdana" panose="020B0604030504040204" pitchFamily="34" charset="0"/>
                <a:ea typeface="Verdana" panose="020B0604030504040204" pitchFamily="34" charset="0"/>
                <a:cs typeface="Arial" panose="020B0604020202020204" pitchFamily="34" charset="0"/>
              </a:rPr>
              <a:t>Anmeldezeitraum vom </a:t>
            </a:r>
            <a:r>
              <a:rPr lang="de-DE" altLang="de-DE" sz="1400" b="1" dirty="0">
                <a:solidFill>
                  <a:prstClr val="black"/>
                </a:solidFill>
                <a:latin typeface="Verdana" panose="020B0604030504040204" pitchFamily="34" charset="0"/>
                <a:ea typeface="Verdana" panose="020B0604030504040204" pitchFamily="34" charset="0"/>
                <a:cs typeface="Arial" panose="020B0604020202020204" pitchFamily="34" charset="0"/>
              </a:rPr>
              <a:t>Samstag</a:t>
            </a:r>
            <a:r>
              <a:rPr lang="de-DE" altLang="de-DE" sz="1400" dirty="0">
                <a:solidFill>
                  <a:prstClr val="black"/>
                </a:solidFill>
                <a:latin typeface="Verdana" panose="020B0604030504040204" pitchFamily="34" charset="0"/>
                <a:ea typeface="Verdana" panose="020B0604030504040204" pitchFamily="34" charset="0"/>
                <a:cs typeface="Arial" panose="020B0604020202020204" pitchFamily="34" charset="0"/>
              </a:rPr>
              <a:t> </a:t>
            </a:r>
            <a:r>
              <a:rPr lang="de-DE" altLang="de-DE" sz="1400" b="1" dirty="0" err="1">
                <a:solidFill>
                  <a:prstClr val="black"/>
                </a:solidFill>
                <a:latin typeface="Verdana" panose="020B0604030504040204" pitchFamily="34" charset="0"/>
                <a:ea typeface="Verdana" panose="020B0604030504040204" pitchFamily="34" charset="0"/>
                <a:cs typeface="Arial" panose="020B0604020202020204" pitchFamily="34" charset="0"/>
              </a:rPr>
              <a:t>xx.xx.xxxx</a:t>
            </a:r>
            <a:r>
              <a:rPr lang="de-DE" altLang="de-DE" sz="1400" b="1" dirty="0">
                <a:solidFill>
                  <a:prstClr val="black"/>
                </a:solidFill>
                <a:latin typeface="Verdana" panose="020B0604030504040204" pitchFamily="34" charset="0"/>
                <a:ea typeface="Verdana" panose="020B0604030504040204" pitchFamily="34" charset="0"/>
                <a:cs typeface="Arial" panose="020B0604020202020204" pitchFamily="34" charset="0"/>
              </a:rPr>
              <a:t> </a:t>
            </a:r>
            <a:r>
              <a:rPr lang="de-DE" altLang="de-DE" sz="1400" dirty="0">
                <a:solidFill>
                  <a:prstClr val="black"/>
                </a:solidFill>
                <a:latin typeface="Verdana" panose="020B0604030504040204" pitchFamily="34" charset="0"/>
                <a:ea typeface="Verdana" panose="020B0604030504040204" pitchFamily="34" charset="0"/>
                <a:cs typeface="Arial" panose="020B0604020202020204" pitchFamily="34" charset="0"/>
              </a:rPr>
              <a:t>bis </a:t>
            </a:r>
            <a:r>
              <a:rPr lang="de-DE" altLang="de-DE" sz="1400" b="1" dirty="0">
                <a:solidFill>
                  <a:prstClr val="black"/>
                </a:solidFill>
                <a:latin typeface="Verdana" panose="020B0604030504040204" pitchFamily="34" charset="0"/>
                <a:ea typeface="Verdana" panose="020B0604030504040204" pitchFamily="34" charset="0"/>
                <a:cs typeface="Arial" panose="020B0604020202020204" pitchFamily="34" charset="0"/>
              </a:rPr>
              <a:t>Freitag</a:t>
            </a:r>
            <a:r>
              <a:rPr lang="de-DE" altLang="de-DE" sz="1400" dirty="0">
                <a:solidFill>
                  <a:prstClr val="black"/>
                </a:solidFill>
                <a:latin typeface="Verdana" panose="020B0604030504040204" pitchFamily="34" charset="0"/>
                <a:ea typeface="Verdana" panose="020B0604030504040204" pitchFamily="34" charset="0"/>
                <a:cs typeface="Arial" panose="020B0604020202020204" pitchFamily="34" charset="0"/>
              </a:rPr>
              <a:t> </a:t>
            </a:r>
            <a:r>
              <a:rPr lang="de-DE" altLang="de-DE" sz="1400" b="1" dirty="0" err="1">
                <a:solidFill>
                  <a:prstClr val="black"/>
                </a:solidFill>
                <a:latin typeface="Verdana" panose="020B0604030504040204" pitchFamily="34" charset="0"/>
                <a:ea typeface="Verdana" panose="020B0604030504040204" pitchFamily="34" charset="0"/>
                <a:cs typeface="Arial" panose="020B0604020202020204" pitchFamily="34" charset="0"/>
              </a:rPr>
              <a:t>xx.xx.xxxx</a:t>
            </a:r>
            <a:r>
              <a:rPr lang="de-DE" altLang="de-DE" sz="1400" dirty="0">
                <a:solidFill>
                  <a:prstClr val="black"/>
                </a:solidFill>
                <a:latin typeface="Verdana" panose="020B0604030504040204" pitchFamily="34" charset="0"/>
                <a:ea typeface="Verdana" panose="020B0604030504040204" pitchFamily="34" charset="0"/>
                <a:cs typeface="Arial" panose="020B0604020202020204" pitchFamily="34" charset="0"/>
              </a:rPr>
              <a:t>. Es ist dabei unerheblich, ob das Kind am ersten oder letzten Tag dieses Zeitraumes angemeldet wird.</a:t>
            </a:r>
          </a:p>
          <a:p>
            <a:pPr eaLnBrk="1" fontAlgn="auto" hangingPunct="1">
              <a:spcAft>
                <a:spcPts val="0"/>
              </a:spcAft>
              <a:buFont typeface="Wingdings 3" charset="2"/>
              <a:buChar char=""/>
              <a:defRPr/>
            </a:pPr>
            <a:endParaRPr lang="de-DE" dirty="0">
              <a:solidFill>
                <a:schemeClr val="tx1">
                  <a:lumMod val="75000"/>
                  <a:lumOff val="25000"/>
                </a:schemeClr>
              </a:solidFil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AutoShape 2">
            <a:extLst>
              <a:ext uri="{FF2B5EF4-FFF2-40B4-BE49-F238E27FC236}">
                <a16:creationId xmlns:a16="http://schemas.microsoft.com/office/drawing/2014/main" id="{B3F3B2DA-B038-5CCD-0718-ECBF4149559E}"/>
              </a:ext>
            </a:extLst>
          </p:cNvPr>
          <p:cNvSpPr>
            <a:spLocks noGrp="1"/>
          </p:cNvSpPr>
          <p:nvPr>
            <p:ph type="title"/>
          </p:nvPr>
        </p:nvSpPr>
        <p:spPr>
          <a:xfrm>
            <a:off x="609600" y="609600"/>
            <a:ext cx="6348413" cy="731838"/>
          </a:xfrm>
        </p:spPr>
        <p:txBody>
          <a:bodyPr/>
          <a:lstStyle/>
          <a:p>
            <a:pPr eaLnBrk="1" hangingPunct="1"/>
            <a:r>
              <a:rPr lang="de-DE" altLang="de-DE" sz="2000">
                <a:solidFill>
                  <a:srgbClr val="7B9899"/>
                </a:solidFill>
                <a:latin typeface="Verdana" panose="020B0604030504040204" pitchFamily="34" charset="0"/>
                <a:ea typeface="Verdana" panose="020B0604030504040204" pitchFamily="34" charset="0"/>
                <a:cs typeface="Arial" panose="020B0604020202020204" pitchFamily="34" charset="0"/>
              </a:rPr>
              <a:t>Tagesordnungspunkte</a:t>
            </a:r>
          </a:p>
        </p:txBody>
      </p:sp>
      <p:sp>
        <p:nvSpPr>
          <p:cNvPr id="14339" name="Rectangle 3">
            <a:extLst>
              <a:ext uri="{FF2B5EF4-FFF2-40B4-BE49-F238E27FC236}">
                <a16:creationId xmlns:a16="http://schemas.microsoft.com/office/drawing/2014/main" id="{4D81D1C5-7C60-91A0-9435-83759DAB0D12}"/>
              </a:ext>
            </a:extLst>
          </p:cNvPr>
          <p:cNvSpPr>
            <a:spLocks noGrp="1" noChangeArrowheads="1"/>
          </p:cNvSpPr>
          <p:nvPr>
            <p:ph idx="1"/>
          </p:nvPr>
        </p:nvSpPr>
        <p:spPr>
          <a:xfrm>
            <a:off x="684213" y="1484313"/>
            <a:ext cx="6348412" cy="4197350"/>
          </a:xfrm>
        </p:spPr>
        <p:txBody>
          <a:bodyPr rtlCol="0">
            <a:noAutofit/>
          </a:bodyPr>
          <a:lstStyle/>
          <a:p>
            <a:pPr marL="0" indent="0" eaLnBrk="1" fontAlgn="auto" hangingPunct="1">
              <a:lnSpc>
                <a:spcPct val="80000"/>
              </a:lnSpc>
              <a:spcAft>
                <a:spcPts val="0"/>
              </a:spcAft>
              <a:buFont typeface="Wingdings 2" panose="05020102010507070707" pitchFamily="18" charset="2"/>
              <a:buNone/>
              <a:defRPr/>
            </a:pPr>
            <a:r>
              <a:rPr lang="de-DE" altLang="de-DE" sz="1400" dirty="0">
                <a:solidFill>
                  <a:schemeClr val="tx1">
                    <a:lumMod val="75000"/>
                    <a:lumOff val="25000"/>
                  </a:schemeClr>
                </a:solidFill>
                <a:latin typeface="Verdana" panose="020B0604030504040204" pitchFamily="34" charset="0"/>
                <a:ea typeface="Verdana" panose="020B0604030504040204" pitchFamily="34" charset="0"/>
                <a:cs typeface="Arial" charset="0"/>
              </a:rPr>
              <a:t>Informationsabend</a:t>
            </a:r>
          </a:p>
          <a:p>
            <a:pPr marL="274320" indent="-274320" eaLnBrk="1" fontAlgn="auto" hangingPunct="1">
              <a:lnSpc>
                <a:spcPct val="80000"/>
              </a:lnSpc>
              <a:spcAft>
                <a:spcPts val="0"/>
              </a:spcAft>
              <a:buFont typeface="Wingdings" pitchFamily="2" charset="2"/>
              <a:buChar char="§"/>
              <a:defRPr/>
            </a:pPr>
            <a:r>
              <a:rPr lang="de-DE" altLang="de-DE" sz="1400" dirty="0">
                <a:solidFill>
                  <a:schemeClr val="tx1">
                    <a:lumMod val="75000"/>
                    <a:lumOff val="25000"/>
                  </a:schemeClr>
                </a:solidFill>
                <a:latin typeface="Verdana" panose="020B0604030504040204" pitchFamily="34" charset="0"/>
                <a:ea typeface="Verdana" panose="020B0604030504040204" pitchFamily="34" charset="0"/>
                <a:cs typeface="Arial" charset="0"/>
              </a:rPr>
              <a:t>Begrüßung</a:t>
            </a:r>
          </a:p>
          <a:p>
            <a:pPr marL="274320" indent="-274320" eaLnBrk="1" fontAlgn="auto" hangingPunct="1">
              <a:lnSpc>
                <a:spcPct val="80000"/>
              </a:lnSpc>
              <a:spcAft>
                <a:spcPts val="0"/>
              </a:spcAft>
              <a:buClr>
                <a:srgbClr val="90C226"/>
              </a:buClr>
              <a:buFont typeface="Wingdings" pitchFamily="2" charset="2"/>
              <a:buChar char="§"/>
              <a:defRPr/>
            </a:pPr>
            <a:r>
              <a:rPr lang="de-DE" altLang="de-DE" sz="1400" dirty="0">
                <a:solidFill>
                  <a:prstClr val="black">
                    <a:lumMod val="75000"/>
                    <a:lumOff val="25000"/>
                  </a:prstClr>
                </a:solidFill>
                <a:latin typeface="Verdana" panose="020B0604030504040204" pitchFamily="34" charset="0"/>
                <a:ea typeface="Verdana" panose="020B0604030504040204" pitchFamily="34" charset="0"/>
                <a:cs typeface="Arial" charset="0"/>
              </a:rPr>
              <a:t>Schulformen im weiterführenden Schulsystem</a:t>
            </a:r>
          </a:p>
          <a:p>
            <a:pPr marL="274320" indent="-274320" eaLnBrk="1" fontAlgn="auto" hangingPunct="1">
              <a:lnSpc>
                <a:spcPct val="80000"/>
              </a:lnSpc>
              <a:spcAft>
                <a:spcPts val="0"/>
              </a:spcAft>
              <a:buClr>
                <a:srgbClr val="90C226"/>
              </a:buClr>
              <a:buFont typeface="Wingdings" panose="05000000000000000000" pitchFamily="2" charset="2"/>
              <a:buChar char="ü"/>
              <a:defRPr/>
            </a:pPr>
            <a:r>
              <a:rPr lang="de-DE" altLang="de-DE" sz="1400" dirty="0">
                <a:solidFill>
                  <a:prstClr val="black">
                    <a:lumMod val="75000"/>
                    <a:lumOff val="25000"/>
                  </a:prstClr>
                </a:solidFill>
                <a:latin typeface="Verdana" panose="020B0604030504040204" pitchFamily="34" charset="0"/>
                <a:ea typeface="Verdana" panose="020B0604030504040204" pitchFamily="34" charset="0"/>
                <a:cs typeface="Arial" charset="0"/>
              </a:rPr>
              <a:t>Hauptschule / Realschule / Gymnasium / Gesamtschule / Sekundarschule</a:t>
            </a:r>
          </a:p>
          <a:p>
            <a:pPr marL="274320" indent="-274320" eaLnBrk="1" fontAlgn="auto" hangingPunct="1">
              <a:lnSpc>
                <a:spcPct val="80000"/>
              </a:lnSpc>
              <a:spcAft>
                <a:spcPts val="0"/>
              </a:spcAft>
              <a:buClr>
                <a:srgbClr val="90C226"/>
              </a:buClr>
              <a:buFont typeface="Wingdings" pitchFamily="2" charset="2"/>
              <a:buChar char="§"/>
              <a:defRPr/>
            </a:pPr>
            <a:r>
              <a:rPr lang="de-DE" altLang="de-DE" sz="1400" dirty="0">
                <a:solidFill>
                  <a:prstClr val="black">
                    <a:lumMod val="75000"/>
                    <a:lumOff val="25000"/>
                  </a:prstClr>
                </a:solidFill>
                <a:latin typeface="Verdana" panose="020B0604030504040204" pitchFamily="34" charset="0"/>
                <a:ea typeface="Verdana" panose="020B0604030504040204" pitchFamily="34" charset="0"/>
                <a:cs typeface="Arial" charset="0"/>
              </a:rPr>
              <a:t>Verfahrensablauf</a:t>
            </a:r>
            <a:endParaRPr lang="de-DE" altLang="de-DE" sz="1400" dirty="0">
              <a:solidFill>
                <a:schemeClr val="tx1">
                  <a:lumMod val="75000"/>
                  <a:lumOff val="25000"/>
                </a:schemeClr>
              </a:solidFill>
              <a:latin typeface="Verdana" panose="020B0604030504040204" pitchFamily="34" charset="0"/>
              <a:ea typeface="Verdana" panose="020B0604030504040204" pitchFamily="34" charset="0"/>
              <a:cs typeface="Arial" charset="0"/>
            </a:endParaRPr>
          </a:p>
          <a:p>
            <a:pPr marL="274320" indent="-274320" eaLnBrk="1" fontAlgn="auto" hangingPunct="1">
              <a:lnSpc>
                <a:spcPct val="80000"/>
              </a:lnSpc>
              <a:spcAft>
                <a:spcPts val="0"/>
              </a:spcAft>
              <a:buFont typeface="Wingdings" pitchFamily="2" charset="2"/>
              <a:buChar char="§"/>
              <a:defRPr/>
            </a:pPr>
            <a:r>
              <a:rPr lang="de-DE" altLang="de-DE" sz="1400" dirty="0">
                <a:solidFill>
                  <a:schemeClr val="tx1">
                    <a:lumMod val="75000"/>
                    <a:lumOff val="25000"/>
                  </a:schemeClr>
                </a:solidFill>
                <a:latin typeface="Verdana" panose="020B0604030504040204" pitchFamily="34" charset="0"/>
                <a:ea typeface="Verdana" panose="020B0604030504040204" pitchFamily="34" charset="0"/>
                <a:cs typeface="Arial" charset="0"/>
              </a:rPr>
              <a:t>Empfehlung der Grundschule</a:t>
            </a:r>
          </a:p>
          <a:p>
            <a:pPr marL="274320" indent="-274320" eaLnBrk="1" fontAlgn="auto" hangingPunct="1">
              <a:lnSpc>
                <a:spcPct val="80000"/>
              </a:lnSpc>
              <a:spcAft>
                <a:spcPts val="0"/>
              </a:spcAft>
              <a:buFont typeface="Wingdings" pitchFamily="2" charset="2"/>
              <a:buChar char="§"/>
              <a:defRPr/>
            </a:pPr>
            <a:r>
              <a:rPr lang="de-DE" altLang="de-DE" sz="1400" dirty="0">
                <a:solidFill>
                  <a:schemeClr val="tx1">
                    <a:lumMod val="75000"/>
                    <a:lumOff val="25000"/>
                  </a:schemeClr>
                </a:solidFill>
                <a:latin typeface="Verdana" panose="020B0604030504040204" pitchFamily="34" charset="0"/>
                <a:ea typeface="Verdana" panose="020B0604030504040204" pitchFamily="34" charset="0"/>
                <a:cs typeface="Arial" charset="0"/>
              </a:rPr>
              <a:t>Kriterienkatalog</a:t>
            </a:r>
          </a:p>
          <a:p>
            <a:pPr marL="274320" indent="-274320" eaLnBrk="1" fontAlgn="auto" hangingPunct="1">
              <a:lnSpc>
                <a:spcPct val="80000"/>
              </a:lnSpc>
              <a:spcAft>
                <a:spcPts val="0"/>
              </a:spcAft>
              <a:buFont typeface="Wingdings" pitchFamily="2" charset="2"/>
              <a:buChar char="§"/>
              <a:defRPr/>
            </a:pPr>
            <a:r>
              <a:rPr lang="de-DE" altLang="de-DE" sz="1400" dirty="0">
                <a:solidFill>
                  <a:schemeClr val="tx1">
                    <a:lumMod val="75000"/>
                    <a:lumOff val="25000"/>
                  </a:schemeClr>
                </a:solidFill>
                <a:latin typeface="Verdana" panose="020B0604030504040204" pitchFamily="34" charset="0"/>
                <a:ea typeface="Verdana" panose="020B0604030504040204" pitchFamily="34" charset="0"/>
                <a:cs typeface="Arial" charset="0"/>
              </a:rPr>
              <a:t>Anmeldeverfahren</a:t>
            </a:r>
          </a:p>
          <a:p>
            <a:pPr marL="274320" indent="-274320" eaLnBrk="1" fontAlgn="auto" hangingPunct="1">
              <a:lnSpc>
                <a:spcPct val="80000"/>
              </a:lnSpc>
              <a:spcAft>
                <a:spcPts val="0"/>
              </a:spcAft>
              <a:buFont typeface="Wingdings" pitchFamily="2" charset="2"/>
              <a:buChar char="§"/>
              <a:defRPr/>
            </a:pPr>
            <a:r>
              <a:rPr lang="de-DE" altLang="de-DE" sz="1400" dirty="0">
                <a:solidFill>
                  <a:schemeClr val="tx1">
                    <a:lumMod val="75000"/>
                    <a:lumOff val="25000"/>
                  </a:schemeClr>
                </a:solidFill>
                <a:latin typeface="Verdana" panose="020B0604030504040204" pitchFamily="34" charset="0"/>
                <a:ea typeface="Verdana" panose="020B0604030504040204" pitchFamily="34" charset="0"/>
                <a:cs typeface="Arial" charset="0"/>
              </a:rPr>
              <a:t>Weitere Schulen in Herford und Umgebung</a:t>
            </a:r>
          </a:p>
          <a:p>
            <a:pPr marL="274320" indent="-274320" eaLnBrk="1" fontAlgn="auto" hangingPunct="1">
              <a:lnSpc>
                <a:spcPct val="80000"/>
              </a:lnSpc>
              <a:spcAft>
                <a:spcPts val="0"/>
              </a:spcAft>
              <a:buFont typeface="Wingdings" pitchFamily="2" charset="2"/>
              <a:buChar char="§"/>
              <a:defRPr/>
            </a:pPr>
            <a:r>
              <a:rPr lang="de-DE" altLang="de-DE" sz="1400" dirty="0">
                <a:solidFill>
                  <a:schemeClr val="tx1">
                    <a:lumMod val="75000"/>
                    <a:lumOff val="25000"/>
                  </a:schemeClr>
                </a:solidFill>
                <a:latin typeface="Verdana" panose="020B0604030504040204" pitchFamily="34" charset="0"/>
                <a:ea typeface="Verdana" panose="020B0604030504040204" pitchFamily="34" charset="0"/>
                <a:cs typeface="Arial" charset="0"/>
              </a:rPr>
              <a:t>Weitere Überlegungen für eine geeignete weiterführende Schule</a:t>
            </a:r>
          </a:p>
          <a:p>
            <a:pPr marL="274320" indent="-274320" eaLnBrk="1" fontAlgn="auto" hangingPunct="1">
              <a:lnSpc>
                <a:spcPct val="80000"/>
              </a:lnSpc>
              <a:spcAft>
                <a:spcPts val="0"/>
              </a:spcAft>
              <a:buFont typeface="Wingdings" pitchFamily="2" charset="2"/>
              <a:buChar char="§"/>
              <a:defRPr/>
            </a:pPr>
            <a:r>
              <a:rPr lang="de-DE" altLang="de-DE" sz="1400" dirty="0">
                <a:solidFill>
                  <a:schemeClr val="tx1">
                    <a:lumMod val="75000"/>
                    <a:lumOff val="25000"/>
                  </a:schemeClr>
                </a:solidFill>
                <a:latin typeface="Verdana" panose="020B0604030504040204" pitchFamily="34" charset="0"/>
                <a:ea typeface="Verdana" panose="020B0604030504040204" pitchFamily="34" charset="0"/>
                <a:cs typeface="Arial" charset="0"/>
              </a:rPr>
              <a:t>Schulstatistik der letzten 12 Schuljahre</a:t>
            </a:r>
          </a:p>
          <a:p>
            <a:pPr marL="274320" indent="-274320" eaLnBrk="1" fontAlgn="auto" hangingPunct="1">
              <a:lnSpc>
                <a:spcPct val="80000"/>
              </a:lnSpc>
              <a:spcAft>
                <a:spcPts val="0"/>
              </a:spcAft>
              <a:buFont typeface="Wingdings" pitchFamily="2" charset="2"/>
              <a:buChar char="§"/>
              <a:defRPr/>
            </a:pPr>
            <a:r>
              <a:rPr lang="de-DE" altLang="de-DE" sz="1400" dirty="0">
                <a:solidFill>
                  <a:schemeClr val="tx1">
                    <a:lumMod val="75000"/>
                    <a:lumOff val="25000"/>
                  </a:schemeClr>
                </a:solidFill>
                <a:latin typeface="Verdana" panose="020B0604030504040204" pitchFamily="34" charset="0"/>
                <a:ea typeface="Verdana" panose="020B0604030504040204" pitchFamily="34" charset="0"/>
                <a:cs typeface="Arial" charset="0"/>
              </a:rPr>
              <a:t>Fragerunde</a:t>
            </a:r>
          </a:p>
          <a:p>
            <a:pPr marL="274320" indent="-274320" eaLnBrk="1" fontAlgn="auto" hangingPunct="1">
              <a:lnSpc>
                <a:spcPct val="80000"/>
              </a:lnSpc>
              <a:spcAft>
                <a:spcPts val="0"/>
              </a:spcAft>
              <a:buFont typeface="Wingdings" pitchFamily="2" charset="2"/>
              <a:buChar char="§"/>
              <a:defRPr/>
            </a:pPr>
            <a:r>
              <a:rPr lang="de-DE" altLang="de-DE" sz="1400" dirty="0">
                <a:solidFill>
                  <a:schemeClr val="tx1">
                    <a:lumMod val="75000"/>
                    <a:lumOff val="25000"/>
                  </a:schemeClr>
                </a:solidFill>
                <a:latin typeface="Verdana" panose="020B0604030504040204" pitchFamily="34" charset="0"/>
                <a:ea typeface="Verdana" panose="020B0604030504040204" pitchFamily="34" charset="0"/>
                <a:cs typeface="Arial" charset="0"/>
              </a:rPr>
              <a:t>Verabschiedung</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el 1">
            <a:extLst>
              <a:ext uri="{FF2B5EF4-FFF2-40B4-BE49-F238E27FC236}">
                <a16:creationId xmlns:a16="http://schemas.microsoft.com/office/drawing/2014/main" id="{22B9E8BA-793D-9BBF-298F-DFF5E7545BD0}"/>
              </a:ext>
            </a:extLst>
          </p:cNvPr>
          <p:cNvSpPr>
            <a:spLocks noGrp="1"/>
          </p:cNvSpPr>
          <p:nvPr>
            <p:ph type="title"/>
          </p:nvPr>
        </p:nvSpPr>
        <p:spPr/>
        <p:txBody>
          <a:bodyPr/>
          <a:lstStyle/>
          <a:p>
            <a:pPr eaLnBrk="1" hangingPunct="1"/>
            <a:r>
              <a:rPr lang="de-DE" altLang="de-DE" sz="2000">
                <a:latin typeface="Verdana" panose="020B0604030504040204" pitchFamily="34" charset="0"/>
                <a:ea typeface="Verdana" panose="020B0604030504040204" pitchFamily="34" charset="0"/>
                <a:cs typeface="Arial" panose="020B0604020202020204" pitchFamily="34" charset="0"/>
              </a:rPr>
              <a:t>Tage der offenen Tür</a:t>
            </a:r>
          </a:p>
        </p:txBody>
      </p:sp>
      <p:sp>
        <p:nvSpPr>
          <p:cNvPr id="37890" name="Inhaltsplatzhalter 2">
            <a:extLst>
              <a:ext uri="{FF2B5EF4-FFF2-40B4-BE49-F238E27FC236}">
                <a16:creationId xmlns:a16="http://schemas.microsoft.com/office/drawing/2014/main" id="{B3012A97-213A-E9D6-46F2-3485E91C9D21}"/>
              </a:ext>
            </a:extLst>
          </p:cNvPr>
          <p:cNvSpPr>
            <a:spLocks noGrp="1"/>
          </p:cNvSpPr>
          <p:nvPr>
            <p:ph idx="1"/>
          </p:nvPr>
        </p:nvSpPr>
        <p:spPr>
          <a:xfrm>
            <a:off x="609600" y="1268413"/>
            <a:ext cx="6348413" cy="4773612"/>
          </a:xfrm>
        </p:spPr>
        <p:txBody>
          <a:bodyPr/>
          <a:lstStyle/>
          <a:p>
            <a:pPr eaLnBrk="1" hangingPunct="1">
              <a:buClr>
                <a:srgbClr val="D16349"/>
              </a:buClr>
            </a:pPr>
            <a:r>
              <a:rPr lang="de-DE" altLang="de-DE" sz="1400">
                <a:solidFill>
                  <a:srgbClr val="FF0000"/>
                </a:solidFill>
                <a:latin typeface="Verdana" panose="020B0604030504040204" pitchFamily="34" charset="0"/>
                <a:ea typeface="Verdana" panose="020B0604030504040204" pitchFamily="34" charset="0"/>
                <a:cs typeface="Arial" panose="020B0604020202020204" pitchFamily="34" charset="0"/>
              </a:rPr>
              <a:t>In der Regel von Anfang November bis Anfang Februar</a:t>
            </a:r>
          </a:p>
          <a:p>
            <a:pPr eaLnBrk="1" hangingPunct="1">
              <a:buClr>
                <a:srgbClr val="D16349"/>
              </a:buClr>
            </a:pPr>
            <a:r>
              <a:rPr lang="de-DE" altLang="de-DE" sz="1400">
                <a:solidFill>
                  <a:srgbClr val="FF0000"/>
                </a:solidFill>
                <a:latin typeface="Verdana" panose="020B0604030504040204" pitchFamily="34" charset="0"/>
                <a:ea typeface="Verdana" panose="020B0604030504040204" pitchFamily="34" charset="0"/>
                <a:cs typeface="Arial" panose="020B0604020202020204" pitchFamily="34" charset="0"/>
              </a:rPr>
              <a:t>Genaue Termine:</a:t>
            </a:r>
          </a:p>
          <a:p>
            <a:pPr eaLnBrk="1" hangingPunct="1">
              <a:buClr>
                <a:srgbClr val="D16349"/>
              </a:buClr>
            </a:pPr>
            <a:endParaRPr lang="de-DE" altLang="de-DE" sz="1400">
              <a:solidFill>
                <a:srgbClr val="FF0000"/>
              </a:solidFill>
              <a:latin typeface="Verdana" panose="020B0604030504040204" pitchFamily="34" charset="0"/>
              <a:ea typeface="Verdana" panose="020B0604030504040204" pitchFamily="34" charset="0"/>
              <a:cs typeface="Arial" panose="020B0604020202020204" pitchFamily="34" charset="0"/>
            </a:endParaRPr>
          </a:p>
          <a:p>
            <a:pPr eaLnBrk="1" hangingPunct="1">
              <a:buClr>
                <a:srgbClr val="D16349"/>
              </a:buClr>
            </a:pPr>
            <a:endParaRPr lang="de-DE" altLang="de-DE" sz="1400">
              <a:solidFill>
                <a:srgbClr val="FF0000"/>
              </a:solidFill>
              <a:latin typeface="Verdana" panose="020B0604030504040204" pitchFamily="34" charset="0"/>
              <a:ea typeface="Verdana" panose="020B0604030504040204" pitchFamily="34" charset="0"/>
              <a:cs typeface="Arial" panose="020B0604020202020204" pitchFamily="34" charset="0"/>
            </a:endParaRPr>
          </a:p>
        </p:txBody>
      </p:sp>
      <p:graphicFrame>
        <p:nvGraphicFramePr>
          <p:cNvPr id="2" name="Tabelle 1">
            <a:extLst>
              <a:ext uri="{FF2B5EF4-FFF2-40B4-BE49-F238E27FC236}">
                <a16:creationId xmlns:a16="http://schemas.microsoft.com/office/drawing/2014/main" id="{94E46EF2-FE1E-4D9C-7477-17EDAEA44018}"/>
              </a:ext>
            </a:extLst>
          </p:cNvPr>
          <p:cNvGraphicFramePr>
            <a:graphicFrameLocks noGrp="1"/>
          </p:cNvGraphicFramePr>
          <p:nvPr/>
        </p:nvGraphicFramePr>
        <p:xfrm>
          <a:off x="1042988" y="2055813"/>
          <a:ext cx="4897437" cy="2560637"/>
        </p:xfrm>
        <a:graphic>
          <a:graphicData uri="http://schemas.openxmlformats.org/drawingml/2006/table">
            <a:tbl>
              <a:tblPr firstRow="1" firstCol="1" bandRow="1"/>
              <a:tblGrid>
                <a:gridCol w="3230566">
                  <a:extLst>
                    <a:ext uri="{9D8B030D-6E8A-4147-A177-3AD203B41FA5}">
                      <a16:colId xmlns:a16="http://schemas.microsoft.com/office/drawing/2014/main" val="20000"/>
                    </a:ext>
                  </a:extLst>
                </a:gridCol>
                <a:gridCol w="1666871">
                  <a:extLst>
                    <a:ext uri="{9D8B030D-6E8A-4147-A177-3AD203B41FA5}">
                      <a16:colId xmlns:a16="http://schemas.microsoft.com/office/drawing/2014/main" val="20001"/>
                    </a:ext>
                  </a:extLst>
                </a:gridCol>
              </a:tblGrid>
              <a:tr h="365805">
                <a:tc>
                  <a:txBody>
                    <a:bodyPr/>
                    <a:lstStyle/>
                    <a:p>
                      <a:pPr>
                        <a:spcAft>
                          <a:spcPts val="0"/>
                        </a:spcAft>
                      </a:pPr>
                      <a:r>
                        <a:rPr lang="de-DE" sz="1200" b="1" dirty="0" err="1">
                          <a:effectLst/>
                          <a:latin typeface="Verdana" panose="020B0604030504040204" pitchFamily="34" charset="0"/>
                          <a:ea typeface="Calibri" panose="020F0502020204030204" pitchFamily="34" charset="0"/>
                        </a:rPr>
                        <a:t>Ravensberger</a:t>
                      </a:r>
                      <a:r>
                        <a:rPr lang="de-DE" sz="1200" b="1" dirty="0">
                          <a:effectLst/>
                          <a:latin typeface="Verdana" panose="020B0604030504040204" pitchFamily="34" charset="0"/>
                          <a:ea typeface="Calibri" panose="020F0502020204030204" pitchFamily="34" charset="0"/>
                        </a:rPr>
                        <a:t> Gymnasium</a:t>
                      </a:r>
                    </a:p>
                    <a:p>
                      <a:pPr>
                        <a:spcAft>
                          <a:spcPts val="0"/>
                        </a:spcAft>
                      </a:pPr>
                      <a:endParaRPr lang="de-DE" sz="1200" dirty="0">
                        <a:effectLst/>
                        <a:latin typeface="Calibri" panose="020F0502020204030204" pitchFamily="34" charset="0"/>
                        <a:ea typeface="Calibri" panose="020F0502020204030204" pitchFamily="34" charset="0"/>
                      </a:endParaRPr>
                    </a:p>
                  </a:txBody>
                  <a:tcPr marL="44458" marR="444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200" b="1" dirty="0" err="1">
                          <a:effectLst/>
                          <a:latin typeface="Verdana" panose="020B0604030504040204" pitchFamily="34" charset="0"/>
                          <a:ea typeface="Calibri" panose="020F0502020204030204" pitchFamily="34" charset="0"/>
                        </a:rPr>
                        <a:t>xx.xx.xxxx</a:t>
                      </a:r>
                      <a:endParaRPr lang="de-DE" sz="1200" dirty="0">
                        <a:effectLst/>
                        <a:latin typeface="Calibri" panose="020F0502020204030204" pitchFamily="34" charset="0"/>
                        <a:ea typeface="Calibri" panose="020F0502020204030204" pitchFamily="34" charset="0"/>
                      </a:endParaRPr>
                    </a:p>
                  </a:txBody>
                  <a:tcPr marL="44458" marR="444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65805">
                <a:tc>
                  <a:txBody>
                    <a:bodyPr/>
                    <a:lstStyle/>
                    <a:p>
                      <a:pPr>
                        <a:spcAft>
                          <a:spcPts val="0"/>
                        </a:spcAft>
                      </a:pPr>
                      <a:r>
                        <a:rPr lang="de-DE" sz="1200" b="1" dirty="0">
                          <a:effectLst/>
                          <a:latin typeface="Verdana" panose="020B0604030504040204" pitchFamily="34" charset="0"/>
                          <a:ea typeface="Calibri" panose="020F0502020204030204" pitchFamily="34" charset="0"/>
                        </a:rPr>
                        <a:t>Königin-Mathilde-Gymnasium</a:t>
                      </a:r>
                    </a:p>
                    <a:p>
                      <a:pPr>
                        <a:spcAft>
                          <a:spcPts val="0"/>
                        </a:spcAft>
                      </a:pPr>
                      <a:endParaRPr lang="de-DE" sz="1200" dirty="0">
                        <a:effectLst/>
                        <a:latin typeface="Calibri" panose="020F0502020204030204" pitchFamily="34" charset="0"/>
                        <a:ea typeface="Calibri" panose="020F0502020204030204" pitchFamily="34" charset="0"/>
                      </a:endParaRPr>
                    </a:p>
                  </a:txBody>
                  <a:tcPr marL="44458" marR="444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200" b="1" dirty="0" err="1">
                          <a:effectLst/>
                          <a:latin typeface="Verdana" panose="020B0604030504040204" pitchFamily="34" charset="0"/>
                          <a:ea typeface="Verdana" panose="020B0604030504040204" pitchFamily="34" charset="0"/>
                        </a:rPr>
                        <a:t>xx.xx.xxxx</a:t>
                      </a:r>
                      <a:endParaRPr lang="de-DE" sz="1200" b="1" dirty="0">
                        <a:effectLst/>
                        <a:latin typeface="Verdana" panose="020B0604030504040204" pitchFamily="34" charset="0"/>
                        <a:ea typeface="Verdana" panose="020B0604030504040204" pitchFamily="34" charset="0"/>
                      </a:endParaRPr>
                    </a:p>
                  </a:txBody>
                  <a:tcPr marL="44458" marR="444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65805">
                <a:tc>
                  <a:txBody>
                    <a:bodyPr/>
                    <a:lstStyle/>
                    <a:p>
                      <a:pPr>
                        <a:spcAft>
                          <a:spcPts val="0"/>
                        </a:spcAft>
                      </a:pPr>
                      <a:r>
                        <a:rPr lang="de-DE" sz="1200" b="1" dirty="0">
                          <a:effectLst/>
                          <a:latin typeface="Verdana" panose="020B0604030504040204" pitchFamily="34" charset="0"/>
                          <a:ea typeface="Calibri" panose="020F0502020204030204" pitchFamily="34" charset="0"/>
                        </a:rPr>
                        <a:t>Friedrichs-Gymnasium</a:t>
                      </a:r>
                    </a:p>
                    <a:p>
                      <a:pPr>
                        <a:spcAft>
                          <a:spcPts val="0"/>
                        </a:spcAft>
                      </a:pPr>
                      <a:endParaRPr lang="de-DE" sz="1200" dirty="0">
                        <a:effectLst/>
                        <a:latin typeface="Calibri" panose="020F0502020204030204" pitchFamily="34" charset="0"/>
                        <a:ea typeface="Calibri" panose="020F0502020204030204" pitchFamily="34" charset="0"/>
                      </a:endParaRPr>
                    </a:p>
                  </a:txBody>
                  <a:tcPr marL="44458" marR="444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200" b="1" dirty="0" err="1">
                          <a:effectLst/>
                          <a:latin typeface="Verdana" panose="020B0604030504040204" pitchFamily="34" charset="0"/>
                          <a:ea typeface="Calibri" panose="020F0502020204030204" pitchFamily="34" charset="0"/>
                        </a:rPr>
                        <a:t>xx.xx.xxxx</a:t>
                      </a:r>
                      <a:endParaRPr lang="de-DE" sz="1200" dirty="0">
                        <a:effectLst/>
                        <a:latin typeface="Calibri" panose="020F0502020204030204" pitchFamily="34" charset="0"/>
                        <a:ea typeface="Calibri" panose="020F0502020204030204" pitchFamily="34" charset="0"/>
                      </a:endParaRPr>
                    </a:p>
                  </a:txBody>
                  <a:tcPr marL="44458" marR="444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65805">
                <a:tc>
                  <a:txBody>
                    <a:bodyPr/>
                    <a:lstStyle/>
                    <a:p>
                      <a:pPr>
                        <a:spcAft>
                          <a:spcPts val="0"/>
                        </a:spcAft>
                      </a:pPr>
                      <a:r>
                        <a:rPr lang="de-DE" sz="1200" b="1" dirty="0">
                          <a:effectLst/>
                          <a:latin typeface="Verdana" panose="020B0604030504040204" pitchFamily="34" charset="0"/>
                          <a:ea typeface="Calibri" panose="020F0502020204030204" pitchFamily="34" charset="0"/>
                        </a:rPr>
                        <a:t>Gesamtschule</a:t>
                      </a:r>
                    </a:p>
                    <a:p>
                      <a:pPr>
                        <a:spcAft>
                          <a:spcPts val="0"/>
                        </a:spcAft>
                      </a:pPr>
                      <a:endParaRPr lang="de-DE" sz="1200" b="1" dirty="0">
                        <a:effectLst/>
                        <a:latin typeface="Verdana" panose="020B0604030504040204" pitchFamily="34" charset="0"/>
                        <a:ea typeface="Calibri" panose="020F0502020204030204" pitchFamily="34" charset="0"/>
                      </a:endParaRPr>
                    </a:p>
                  </a:txBody>
                  <a:tcPr marL="44458" marR="444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200" b="1" dirty="0" err="1">
                          <a:effectLst/>
                          <a:latin typeface="Verdana" panose="020B0604030504040204" pitchFamily="34" charset="0"/>
                          <a:ea typeface="Verdana" panose="020B0604030504040204" pitchFamily="34" charset="0"/>
                        </a:rPr>
                        <a:t>xx.xx.xxxx</a:t>
                      </a:r>
                      <a:endParaRPr lang="de-DE" sz="1200" b="1" dirty="0">
                        <a:effectLst/>
                        <a:latin typeface="Verdana" panose="020B0604030504040204" pitchFamily="34" charset="0"/>
                        <a:ea typeface="Verdana" panose="020B0604030504040204" pitchFamily="34" charset="0"/>
                      </a:endParaRPr>
                    </a:p>
                  </a:txBody>
                  <a:tcPr marL="44458" marR="444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65805">
                <a:tc>
                  <a:txBody>
                    <a:bodyPr/>
                    <a:lstStyle/>
                    <a:p>
                      <a:pPr>
                        <a:spcAft>
                          <a:spcPts val="0"/>
                        </a:spcAft>
                      </a:pPr>
                      <a:r>
                        <a:rPr lang="de-DE" sz="1200" b="1" dirty="0">
                          <a:effectLst/>
                          <a:latin typeface="Verdana" panose="020B0604030504040204" pitchFamily="34" charset="0"/>
                          <a:ea typeface="Calibri" panose="020F0502020204030204" pitchFamily="34" charset="0"/>
                        </a:rPr>
                        <a:t>Geschwister-Scholl-Schule</a:t>
                      </a:r>
                    </a:p>
                    <a:p>
                      <a:pPr>
                        <a:spcAft>
                          <a:spcPts val="0"/>
                        </a:spcAft>
                      </a:pPr>
                      <a:endParaRPr lang="de-DE" sz="1200" dirty="0">
                        <a:effectLst/>
                        <a:latin typeface="Calibri" panose="020F0502020204030204" pitchFamily="34" charset="0"/>
                        <a:ea typeface="Calibri" panose="020F0502020204030204" pitchFamily="34" charset="0"/>
                      </a:endParaRPr>
                    </a:p>
                  </a:txBody>
                  <a:tcPr marL="44458" marR="444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200" b="1" dirty="0" err="1">
                          <a:effectLst/>
                          <a:latin typeface="Verdana" panose="020B0604030504040204" pitchFamily="34" charset="0"/>
                          <a:ea typeface="Calibri" panose="020F0502020204030204" pitchFamily="34" charset="0"/>
                        </a:rPr>
                        <a:t>xx.xx.xxxx</a:t>
                      </a:r>
                      <a:endParaRPr lang="de-DE" sz="1200" dirty="0">
                        <a:effectLst/>
                        <a:latin typeface="Calibri" panose="020F0502020204030204" pitchFamily="34" charset="0"/>
                        <a:ea typeface="Calibri" panose="020F0502020204030204" pitchFamily="34" charset="0"/>
                      </a:endParaRPr>
                    </a:p>
                  </a:txBody>
                  <a:tcPr marL="44458" marR="444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65805">
                <a:tc>
                  <a:txBody>
                    <a:bodyPr/>
                    <a:lstStyle/>
                    <a:p>
                      <a:pPr>
                        <a:spcAft>
                          <a:spcPts val="0"/>
                        </a:spcAft>
                      </a:pPr>
                      <a:r>
                        <a:rPr lang="de-DE" sz="1200" b="1" dirty="0">
                          <a:effectLst/>
                          <a:latin typeface="Verdana" panose="020B0604030504040204" pitchFamily="34" charset="0"/>
                          <a:ea typeface="Calibri" panose="020F0502020204030204" pitchFamily="34" charset="0"/>
                        </a:rPr>
                        <a:t>Otto-Hahn-Schule</a:t>
                      </a:r>
                    </a:p>
                    <a:p>
                      <a:pPr>
                        <a:spcAft>
                          <a:spcPts val="0"/>
                        </a:spcAft>
                      </a:pPr>
                      <a:endParaRPr lang="de-DE" sz="1200" dirty="0">
                        <a:effectLst/>
                        <a:latin typeface="Calibri" panose="020F0502020204030204" pitchFamily="34" charset="0"/>
                        <a:ea typeface="Calibri" panose="020F0502020204030204" pitchFamily="34" charset="0"/>
                      </a:endParaRPr>
                    </a:p>
                  </a:txBody>
                  <a:tcPr marL="44458" marR="444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200" b="1" dirty="0" err="1">
                          <a:effectLst/>
                          <a:latin typeface="Verdana" panose="020B0604030504040204" pitchFamily="34" charset="0"/>
                          <a:ea typeface="Verdana" panose="020B0604030504040204" pitchFamily="34" charset="0"/>
                        </a:rPr>
                        <a:t>xx.xx.xxxx</a:t>
                      </a:r>
                      <a:endParaRPr lang="de-DE" sz="1200" b="1" dirty="0">
                        <a:effectLst/>
                        <a:latin typeface="Verdana" panose="020B0604030504040204" pitchFamily="34" charset="0"/>
                        <a:ea typeface="Verdana" panose="020B0604030504040204" pitchFamily="34" charset="0"/>
                      </a:endParaRPr>
                    </a:p>
                  </a:txBody>
                  <a:tcPr marL="44458" marR="444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65805">
                <a:tc>
                  <a:txBody>
                    <a:bodyPr/>
                    <a:lstStyle/>
                    <a:p>
                      <a:pPr>
                        <a:spcAft>
                          <a:spcPts val="0"/>
                        </a:spcAft>
                      </a:pPr>
                      <a:r>
                        <a:rPr lang="de-DE" sz="1200" b="1" dirty="0">
                          <a:effectLst/>
                          <a:latin typeface="Verdana" panose="020B0604030504040204" pitchFamily="34" charset="0"/>
                          <a:ea typeface="Calibri" panose="020F0502020204030204" pitchFamily="34" charset="0"/>
                        </a:rPr>
                        <a:t>Ernst-Barlach-Schule</a:t>
                      </a:r>
                    </a:p>
                    <a:p>
                      <a:pPr>
                        <a:spcAft>
                          <a:spcPts val="0"/>
                        </a:spcAft>
                      </a:pPr>
                      <a:endParaRPr lang="de-DE" sz="1200" dirty="0">
                        <a:effectLst/>
                        <a:latin typeface="Calibri" panose="020F0502020204030204" pitchFamily="34" charset="0"/>
                        <a:ea typeface="Calibri" panose="020F0502020204030204" pitchFamily="34" charset="0"/>
                      </a:endParaRPr>
                    </a:p>
                  </a:txBody>
                  <a:tcPr marL="44458" marR="444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200" b="1" dirty="0" err="1">
                          <a:effectLst/>
                          <a:latin typeface="Verdana" panose="020B0604030504040204" pitchFamily="34" charset="0"/>
                          <a:ea typeface="Calibri" panose="020F0502020204030204" pitchFamily="34" charset="0"/>
                        </a:rPr>
                        <a:t>xx.xx.xxxx</a:t>
                      </a:r>
                      <a:endParaRPr lang="de-DE" sz="1200" dirty="0">
                        <a:effectLst/>
                        <a:latin typeface="Calibri" panose="020F0502020204030204" pitchFamily="34" charset="0"/>
                        <a:ea typeface="Calibri" panose="020F0502020204030204" pitchFamily="34" charset="0"/>
                      </a:endParaRPr>
                    </a:p>
                  </a:txBody>
                  <a:tcPr marL="44458" marR="444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el 1">
            <a:extLst>
              <a:ext uri="{FF2B5EF4-FFF2-40B4-BE49-F238E27FC236}">
                <a16:creationId xmlns:a16="http://schemas.microsoft.com/office/drawing/2014/main" id="{71581C48-F958-B652-0416-0C4FBA27A616}"/>
              </a:ext>
            </a:extLst>
          </p:cNvPr>
          <p:cNvSpPr>
            <a:spLocks noGrp="1"/>
          </p:cNvSpPr>
          <p:nvPr>
            <p:ph type="title"/>
          </p:nvPr>
        </p:nvSpPr>
        <p:spPr/>
        <p:txBody>
          <a:bodyPr/>
          <a:lstStyle/>
          <a:p>
            <a:pPr eaLnBrk="1" hangingPunct="1"/>
            <a:r>
              <a:rPr lang="de-DE" altLang="de-DE" sz="2000">
                <a:solidFill>
                  <a:srgbClr val="7B9899"/>
                </a:solidFill>
                <a:latin typeface="Verdana" panose="020B0604030504040204" pitchFamily="34" charset="0"/>
                <a:ea typeface="Verdana" panose="020B0604030504040204" pitchFamily="34" charset="0"/>
                <a:cs typeface="Arial" panose="020B0604020202020204" pitchFamily="34" charset="0"/>
              </a:rPr>
              <a:t>Weitere Schulen in Herford und Umgebung</a:t>
            </a:r>
          </a:p>
        </p:txBody>
      </p:sp>
      <p:sp>
        <p:nvSpPr>
          <p:cNvPr id="3" name="Inhaltsplatzhalter 2">
            <a:extLst>
              <a:ext uri="{FF2B5EF4-FFF2-40B4-BE49-F238E27FC236}">
                <a16:creationId xmlns:a16="http://schemas.microsoft.com/office/drawing/2014/main" id="{3AA18C48-5A26-35FB-D066-3FAC111AE342}"/>
              </a:ext>
            </a:extLst>
          </p:cNvPr>
          <p:cNvSpPr>
            <a:spLocks noGrp="1"/>
          </p:cNvSpPr>
          <p:nvPr>
            <p:ph idx="1"/>
          </p:nvPr>
        </p:nvSpPr>
        <p:spPr>
          <a:xfrm>
            <a:off x="609600" y="1484313"/>
            <a:ext cx="6348413" cy="4557712"/>
          </a:xfrm>
        </p:spPr>
        <p:txBody>
          <a:bodyPr rtlCol="0">
            <a:normAutofit/>
          </a:bodyPr>
          <a:lstStyle/>
          <a:p>
            <a:pPr marL="274320" indent="-274320" eaLnBrk="1" fontAlgn="auto" hangingPunct="1">
              <a:spcAft>
                <a:spcPts val="0"/>
              </a:spcAft>
              <a:buClr>
                <a:srgbClr val="D16349"/>
              </a:buClr>
              <a:buFont typeface="Wingdings" panose="05000000000000000000" pitchFamily="2" charset="2"/>
              <a:buChar char="§"/>
              <a:defRPr/>
            </a:pPr>
            <a:r>
              <a:rPr lang="de-DE" sz="1400" dirty="0">
                <a:solidFill>
                  <a:prstClr val="black"/>
                </a:solidFill>
                <a:latin typeface="Verdana" panose="020B0604030504040204" pitchFamily="34" charset="0"/>
                <a:ea typeface="Verdana" panose="020B0604030504040204" pitchFamily="34" charset="0"/>
                <a:cs typeface="Arial" panose="020B0604020202020204" pitchFamily="34" charset="0"/>
              </a:rPr>
              <a:t>Ernst-Barlach-Realschule</a:t>
            </a:r>
          </a:p>
          <a:p>
            <a:pPr marL="0" indent="0" eaLnBrk="1" fontAlgn="auto" hangingPunct="1">
              <a:spcAft>
                <a:spcPts val="0"/>
              </a:spcAft>
              <a:buClr>
                <a:srgbClr val="D16349"/>
              </a:buClr>
              <a:buFont typeface="Wingdings 2" panose="05020102010507070707" pitchFamily="18" charset="2"/>
              <a:buNone/>
              <a:defRPr/>
            </a:pPr>
            <a:r>
              <a:rPr lang="de-DE" sz="1400" dirty="0">
                <a:solidFill>
                  <a:prstClr val="black"/>
                </a:solidFill>
                <a:latin typeface="Verdana" panose="020B0604030504040204" pitchFamily="34" charset="0"/>
                <a:ea typeface="Verdana" panose="020B0604030504040204" pitchFamily="34" charset="0"/>
                <a:cs typeface="Arial" panose="020B0604020202020204" pitchFamily="34" charset="0"/>
              </a:rPr>
              <a:t>Rektorin / Frau </a:t>
            </a:r>
            <a:r>
              <a:rPr lang="de-DE" sz="1400" dirty="0" err="1">
                <a:solidFill>
                  <a:prstClr val="black"/>
                </a:solidFill>
                <a:latin typeface="Verdana" panose="020B0604030504040204" pitchFamily="34" charset="0"/>
                <a:ea typeface="Verdana" panose="020B0604030504040204" pitchFamily="34" charset="0"/>
                <a:cs typeface="Arial" panose="020B0604020202020204" pitchFamily="34" charset="0"/>
              </a:rPr>
              <a:t>Jurina</a:t>
            </a:r>
            <a:r>
              <a:rPr lang="de-DE" sz="1400" dirty="0">
                <a:solidFill>
                  <a:prstClr val="black"/>
                </a:solidFill>
                <a:latin typeface="Verdana" panose="020B0604030504040204" pitchFamily="34" charset="0"/>
                <a:ea typeface="Verdana" panose="020B0604030504040204" pitchFamily="34" charset="0"/>
                <a:cs typeface="Arial" panose="020B0604020202020204" pitchFamily="34" charset="0"/>
              </a:rPr>
              <a:t> Kroker / Graf-Kanitz-Straße 1132049 Herford / Tel. 05221 189-3840 (Geschäftszimmer) / Fax 05221 189-3844</a:t>
            </a:r>
          </a:p>
          <a:p>
            <a:pPr marL="274320" indent="-274320" eaLnBrk="1" fontAlgn="auto" hangingPunct="1">
              <a:spcAft>
                <a:spcPts val="0"/>
              </a:spcAft>
              <a:buClr>
                <a:srgbClr val="D16349"/>
              </a:buClr>
              <a:buFont typeface="Wingdings" panose="05000000000000000000" pitchFamily="2" charset="2"/>
              <a:buChar char="§"/>
              <a:defRPr/>
            </a:pPr>
            <a:r>
              <a:rPr lang="de-DE" sz="1400" dirty="0">
                <a:solidFill>
                  <a:prstClr val="black"/>
                </a:solidFill>
                <a:latin typeface="Verdana" panose="020B0604030504040204" pitchFamily="34" charset="0"/>
                <a:ea typeface="Verdana" panose="020B0604030504040204" pitchFamily="34" charset="0"/>
                <a:cs typeface="Arial" panose="020B0604020202020204" pitchFamily="34" charset="0"/>
              </a:rPr>
              <a:t>Geschwister-Scholl-Realschule</a:t>
            </a:r>
          </a:p>
          <a:p>
            <a:pPr marL="0" indent="0" eaLnBrk="1" fontAlgn="auto" hangingPunct="1">
              <a:spcAft>
                <a:spcPts val="0"/>
              </a:spcAft>
              <a:buClr>
                <a:srgbClr val="D16349"/>
              </a:buClr>
              <a:buFont typeface="Wingdings 2" panose="05020102010507070707" pitchFamily="18" charset="2"/>
              <a:buNone/>
              <a:defRPr/>
            </a:pPr>
            <a:r>
              <a:rPr lang="de-DE" sz="1400" dirty="0">
                <a:solidFill>
                  <a:prstClr val="black"/>
                </a:solidFill>
                <a:latin typeface="Verdana" panose="020B0604030504040204" pitchFamily="34" charset="0"/>
                <a:ea typeface="Verdana" panose="020B0604030504040204" pitchFamily="34" charset="0"/>
                <a:cs typeface="Arial" panose="020B0604020202020204" pitchFamily="34" charset="0"/>
              </a:rPr>
              <a:t>Rektorat / Herr Dirk Hansen / Wiesestraße 33a / 32052 Herford / Tel. 05221 189-3810 (Geschäftszimmer) / Fax 05221 189-3814</a:t>
            </a:r>
          </a:p>
          <a:p>
            <a:pPr marL="274320" indent="-274320" eaLnBrk="1" fontAlgn="auto" hangingPunct="1">
              <a:spcAft>
                <a:spcPts val="0"/>
              </a:spcAft>
              <a:buClr>
                <a:srgbClr val="D16349"/>
              </a:buClr>
              <a:buFont typeface="Wingdings" panose="05000000000000000000" pitchFamily="2" charset="2"/>
              <a:buChar char="§"/>
              <a:defRPr/>
            </a:pPr>
            <a:r>
              <a:rPr lang="de-DE" sz="1400" dirty="0">
                <a:solidFill>
                  <a:prstClr val="black"/>
                </a:solidFill>
                <a:latin typeface="Verdana" panose="020B0604030504040204" pitchFamily="34" charset="0"/>
                <a:ea typeface="Verdana" panose="020B0604030504040204" pitchFamily="34" charset="0"/>
                <a:cs typeface="Arial" panose="020B0604020202020204" pitchFamily="34" charset="0"/>
              </a:rPr>
              <a:t>Otto-Hahn-Realschule</a:t>
            </a:r>
          </a:p>
          <a:p>
            <a:pPr marL="0" indent="0" eaLnBrk="1" fontAlgn="auto" hangingPunct="1">
              <a:spcAft>
                <a:spcPts val="0"/>
              </a:spcAft>
              <a:buClr>
                <a:srgbClr val="D16349"/>
              </a:buClr>
              <a:buFont typeface="Wingdings 2" panose="05020102010507070707" pitchFamily="18" charset="2"/>
              <a:buNone/>
              <a:defRPr/>
            </a:pPr>
            <a:r>
              <a:rPr lang="de-DE" sz="1400" dirty="0">
                <a:solidFill>
                  <a:prstClr val="black"/>
                </a:solidFill>
                <a:latin typeface="Verdana" panose="020B0604030504040204" pitchFamily="34" charset="0"/>
                <a:ea typeface="Verdana" panose="020B0604030504040204" pitchFamily="34" charset="0"/>
                <a:cs typeface="Arial" panose="020B0604020202020204" pitchFamily="34" charset="0"/>
              </a:rPr>
              <a:t>Rektor /  Herr Karsten Heumann / Uhlandstr. 16 / 32051 Herford / Tel. 05221 189-3780 (Geschäftszimmer) / Fax 05221 189-3784 </a:t>
            </a:r>
          </a:p>
          <a:p>
            <a:pPr marL="0" indent="0" eaLnBrk="1" fontAlgn="auto" hangingPunct="1">
              <a:spcAft>
                <a:spcPts val="0"/>
              </a:spcAft>
              <a:buFont typeface="Wingdings 2" panose="05020102010507070707" pitchFamily="18" charset="2"/>
              <a:buNone/>
              <a:defRPr/>
            </a:pPr>
            <a:endParaRPr lang="de-DE" sz="1600" dirty="0">
              <a:solidFill>
                <a:schemeClr val="tx1">
                  <a:lumMod val="75000"/>
                  <a:lumOff val="25000"/>
                </a:schemeClr>
              </a:solidFill>
              <a:latin typeface="Arial" panose="020B0604020202020204" pitchFamily="34" charset="0"/>
              <a:cs typeface="Arial" panose="020B0604020202020204" pitchFamily="34" charset="0"/>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el 1">
            <a:extLst>
              <a:ext uri="{FF2B5EF4-FFF2-40B4-BE49-F238E27FC236}">
                <a16:creationId xmlns:a16="http://schemas.microsoft.com/office/drawing/2014/main" id="{CBE98F52-FE2A-C457-3831-331862B83769}"/>
              </a:ext>
            </a:extLst>
          </p:cNvPr>
          <p:cNvSpPr>
            <a:spLocks noGrp="1"/>
          </p:cNvSpPr>
          <p:nvPr>
            <p:ph type="title"/>
          </p:nvPr>
        </p:nvSpPr>
        <p:spPr>
          <a:xfrm>
            <a:off x="609600" y="609600"/>
            <a:ext cx="6348413" cy="803275"/>
          </a:xfrm>
        </p:spPr>
        <p:txBody>
          <a:bodyPr/>
          <a:lstStyle/>
          <a:p>
            <a:pPr eaLnBrk="1" hangingPunct="1"/>
            <a:r>
              <a:rPr lang="de-DE" altLang="de-DE" sz="2000">
                <a:solidFill>
                  <a:srgbClr val="7B9899"/>
                </a:solidFill>
                <a:latin typeface="Verdana" panose="020B0604030504040204" pitchFamily="34" charset="0"/>
                <a:ea typeface="Verdana" panose="020B0604030504040204" pitchFamily="34" charset="0"/>
                <a:cs typeface="Arial" panose="020B0604020202020204" pitchFamily="34" charset="0"/>
              </a:rPr>
              <a:t>Weitere Schulen in Herford und Umgebung</a:t>
            </a:r>
          </a:p>
        </p:txBody>
      </p:sp>
      <p:sp>
        <p:nvSpPr>
          <p:cNvPr id="3" name="Inhaltsplatzhalter 2">
            <a:extLst>
              <a:ext uri="{FF2B5EF4-FFF2-40B4-BE49-F238E27FC236}">
                <a16:creationId xmlns:a16="http://schemas.microsoft.com/office/drawing/2014/main" id="{9DB7755B-ECCC-A429-17AC-6D7668F9B68E}"/>
              </a:ext>
            </a:extLst>
          </p:cNvPr>
          <p:cNvSpPr>
            <a:spLocks noGrp="1"/>
          </p:cNvSpPr>
          <p:nvPr>
            <p:ph idx="1"/>
          </p:nvPr>
        </p:nvSpPr>
        <p:spPr>
          <a:xfrm>
            <a:off x="609600" y="1989138"/>
            <a:ext cx="6348413" cy="3527425"/>
          </a:xfrm>
        </p:spPr>
        <p:txBody>
          <a:bodyPr rtlCol="0">
            <a:normAutofit/>
          </a:bodyPr>
          <a:lstStyle/>
          <a:p>
            <a:pPr marL="0" indent="0" eaLnBrk="1" fontAlgn="auto" hangingPunct="1">
              <a:spcAft>
                <a:spcPts val="0"/>
              </a:spcAft>
              <a:buClr>
                <a:srgbClr val="D16349"/>
              </a:buClr>
              <a:buFont typeface="Wingdings 3" panose="05040102010807070707" pitchFamily="18" charset="2"/>
              <a:buNone/>
              <a:defRPr/>
            </a:pPr>
            <a:r>
              <a:rPr lang="de-DE" sz="1400" dirty="0">
                <a:solidFill>
                  <a:prstClr val="black"/>
                </a:solidFill>
                <a:latin typeface="Verdana" panose="020B0604030504040204" pitchFamily="34" charset="0"/>
                <a:ea typeface="Verdana" panose="020B0604030504040204" pitchFamily="34" charset="0"/>
                <a:cs typeface="Arial" panose="020B0604020202020204" pitchFamily="34" charset="0"/>
              </a:rPr>
              <a:t>Friedrichs-Gymnasium</a:t>
            </a:r>
          </a:p>
          <a:p>
            <a:pPr>
              <a:defRPr/>
            </a:pPr>
            <a:r>
              <a:rPr lang="de-DE" sz="1400" dirty="0">
                <a:solidFill>
                  <a:prstClr val="black"/>
                </a:solidFill>
                <a:latin typeface="Verdana" panose="020B0604030504040204" pitchFamily="34" charset="0"/>
                <a:ea typeface="Verdana" panose="020B0604030504040204" pitchFamily="34" charset="0"/>
                <a:cs typeface="Arial" panose="020B0604020202020204" pitchFamily="34" charset="0"/>
              </a:rPr>
              <a:t>Rektorin / stellv. Frau </a:t>
            </a:r>
            <a:r>
              <a:rPr lang="de-DE" sz="1400" dirty="0">
                <a:latin typeface="Verdana" panose="020B0604030504040204" pitchFamily="34" charset="0"/>
                <a:ea typeface="Verdana" panose="020B0604030504040204" pitchFamily="34" charset="0"/>
              </a:rPr>
              <a:t>Katrin Böhme</a:t>
            </a:r>
            <a:r>
              <a:rPr lang="de-DE" sz="1400" dirty="0">
                <a:solidFill>
                  <a:prstClr val="black"/>
                </a:solidFill>
                <a:latin typeface="Verdana" panose="020B0604030504040204" pitchFamily="34" charset="0"/>
                <a:ea typeface="Verdana" panose="020B0604030504040204" pitchFamily="34" charset="0"/>
                <a:cs typeface="Arial" panose="020B0604020202020204" pitchFamily="34" charset="0"/>
              </a:rPr>
              <a:t> / </a:t>
            </a:r>
            <a:r>
              <a:rPr lang="de-DE" sz="1400" dirty="0" err="1">
                <a:solidFill>
                  <a:prstClr val="black"/>
                </a:solidFill>
                <a:latin typeface="Verdana" panose="020B0604030504040204" pitchFamily="34" charset="0"/>
                <a:ea typeface="Verdana" panose="020B0604030504040204" pitchFamily="34" charset="0"/>
                <a:cs typeface="Arial" panose="020B0604020202020204" pitchFamily="34" charset="0"/>
              </a:rPr>
              <a:t>Werrestraße</a:t>
            </a:r>
            <a:r>
              <a:rPr lang="de-DE" sz="1400" dirty="0">
                <a:solidFill>
                  <a:prstClr val="black"/>
                </a:solidFill>
                <a:latin typeface="Verdana" panose="020B0604030504040204" pitchFamily="34" charset="0"/>
                <a:ea typeface="Verdana" panose="020B0604030504040204" pitchFamily="34" charset="0"/>
                <a:cs typeface="Arial" panose="020B0604020202020204" pitchFamily="34" charset="0"/>
              </a:rPr>
              <a:t> 9 / 32049 Herford / Tel. 05221 189-3660 (Geschäftszimmer) / Fax 05221 189-3664</a:t>
            </a:r>
          </a:p>
          <a:p>
            <a:pPr marL="0" indent="0">
              <a:buFont typeface="Wingdings 3" panose="05040102010807070707" pitchFamily="18" charset="2"/>
              <a:buNone/>
              <a:defRPr/>
            </a:pPr>
            <a:r>
              <a:rPr lang="de-DE" sz="1400" dirty="0">
                <a:solidFill>
                  <a:prstClr val="black"/>
                </a:solidFill>
                <a:latin typeface="Verdana" panose="020B0604030504040204" pitchFamily="34" charset="0"/>
                <a:ea typeface="Verdana" panose="020B0604030504040204" pitchFamily="34" charset="0"/>
                <a:cs typeface="Arial" panose="020B0604020202020204" pitchFamily="34" charset="0"/>
              </a:rPr>
              <a:t>Königin-Mathilde-Gymnasium</a:t>
            </a:r>
          </a:p>
          <a:p>
            <a:pPr>
              <a:defRPr/>
            </a:pPr>
            <a:r>
              <a:rPr lang="de-DE" sz="1400" dirty="0">
                <a:solidFill>
                  <a:prstClr val="black"/>
                </a:solidFill>
                <a:latin typeface="Verdana" panose="020B0604030504040204" pitchFamily="34" charset="0"/>
                <a:ea typeface="Verdana" panose="020B0604030504040204" pitchFamily="34" charset="0"/>
                <a:cs typeface="Arial" panose="020B0604020202020204" pitchFamily="34" charset="0"/>
              </a:rPr>
              <a:t>Rektor / Herr Gunnar </a:t>
            </a:r>
            <a:r>
              <a:rPr lang="de-DE" sz="1400" dirty="0" err="1">
                <a:solidFill>
                  <a:prstClr val="black"/>
                </a:solidFill>
                <a:latin typeface="Verdana" panose="020B0604030504040204" pitchFamily="34" charset="0"/>
                <a:ea typeface="Verdana" panose="020B0604030504040204" pitchFamily="34" charset="0"/>
                <a:cs typeface="Arial" panose="020B0604020202020204" pitchFamily="34" charset="0"/>
              </a:rPr>
              <a:t>Woltering</a:t>
            </a:r>
            <a:r>
              <a:rPr lang="de-DE" sz="1400" dirty="0">
                <a:solidFill>
                  <a:prstClr val="black"/>
                </a:solidFill>
                <a:latin typeface="Verdana" panose="020B0604030504040204" pitchFamily="34" charset="0"/>
                <a:ea typeface="Verdana" panose="020B0604030504040204" pitchFamily="34" charset="0"/>
                <a:cs typeface="Arial" panose="020B0604020202020204" pitchFamily="34" charset="0"/>
              </a:rPr>
              <a:t> / </a:t>
            </a:r>
            <a:r>
              <a:rPr lang="de-DE" sz="1400" dirty="0" err="1">
                <a:solidFill>
                  <a:prstClr val="black"/>
                </a:solidFill>
                <a:latin typeface="Verdana" panose="020B0604030504040204" pitchFamily="34" charset="0"/>
                <a:ea typeface="Verdana" panose="020B0604030504040204" pitchFamily="34" charset="0"/>
                <a:cs typeface="Arial" panose="020B0604020202020204" pitchFamily="34" charset="0"/>
              </a:rPr>
              <a:t>Vlothoer</a:t>
            </a:r>
            <a:r>
              <a:rPr lang="de-DE" sz="1400" dirty="0">
                <a:solidFill>
                  <a:prstClr val="black"/>
                </a:solidFill>
                <a:latin typeface="Verdana" panose="020B0604030504040204" pitchFamily="34" charset="0"/>
                <a:ea typeface="Verdana" panose="020B0604030504040204" pitchFamily="34" charset="0"/>
                <a:cs typeface="Arial" panose="020B0604020202020204" pitchFamily="34" charset="0"/>
              </a:rPr>
              <a:t> Straße 1 / 32049 Herford / Tel. 05221 189-3720 (Geschäftszimmer) / Fax 05221 189-3724</a:t>
            </a:r>
          </a:p>
          <a:p>
            <a:pPr marL="0" indent="0" eaLnBrk="1" fontAlgn="auto" hangingPunct="1">
              <a:spcAft>
                <a:spcPts val="0"/>
              </a:spcAft>
              <a:buClr>
                <a:srgbClr val="D16349"/>
              </a:buClr>
              <a:buFont typeface="Wingdings 2" panose="05020102010507070707" pitchFamily="18" charset="2"/>
              <a:buNone/>
              <a:defRPr/>
            </a:pPr>
            <a:r>
              <a:rPr lang="de-DE" sz="1400" dirty="0" err="1">
                <a:solidFill>
                  <a:prstClr val="black"/>
                </a:solidFill>
                <a:latin typeface="Verdana" panose="020B0604030504040204" pitchFamily="34" charset="0"/>
                <a:ea typeface="Verdana" panose="020B0604030504040204" pitchFamily="34" charset="0"/>
                <a:cs typeface="Arial" panose="020B0604020202020204" pitchFamily="34" charset="0"/>
              </a:rPr>
              <a:t>Ravensberger</a:t>
            </a:r>
            <a:r>
              <a:rPr lang="de-DE" sz="1400" dirty="0">
                <a:solidFill>
                  <a:prstClr val="black"/>
                </a:solidFill>
                <a:latin typeface="Verdana" panose="020B0604030504040204" pitchFamily="34" charset="0"/>
                <a:ea typeface="Verdana" panose="020B0604030504040204" pitchFamily="34" charset="0"/>
                <a:cs typeface="Arial" panose="020B0604020202020204" pitchFamily="34" charset="0"/>
              </a:rPr>
              <a:t>-Gymnasium</a:t>
            </a:r>
          </a:p>
          <a:p>
            <a:pPr>
              <a:buClr>
                <a:srgbClr val="90C226"/>
              </a:buClr>
              <a:defRPr/>
            </a:pPr>
            <a:r>
              <a:rPr lang="de-DE" sz="1400" dirty="0">
                <a:solidFill>
                  <a:prstClr val="black"/>
                </a:solidFill>
                <a:latin typeface="Verdana" panose="020B0604030504040204" pitchFamily="34" charset="0"/>
                <a:ea typeface="Verdana" panose="020B0604030504040204" pitchFamily="34" charset="0"/>
                <a:cs typeface="Arial" panose="020B0604020202020204" pitchFamily="34" charset="0"/>
              </a:rPr>
              <a:t>Rektorin / Frau Andrea Bartels / </a:t>
            </a:r>
            <a:r>
              <a:rPr lang="de-DE" sz="1400" dirty="0" err="1">
                <a:solidFill>
                  <a:prstClr val="black"/>
                </a:solidFill>
                <a:latin typeface="Verdana" panose="020B0604030504040204" pitchFamily="34" charset="0"/>
                <a:ea typeface="Verdana" panose="020B0604030504040204" pitchFamily="34" charset="0"/>
                <a:cs typeface="Arial" panose="020B0604020202020204" pitchFamily="34" charset="0"/>
              </a:rPr>
              <a:t>Werrestraße</a:t>
            </a:r>
            <a:r>
              <a:rPr lang="de-DE" sz="1400" dirty="0">
                <a:solidFill>
                  <a:prstClr val="black"/>
                </a:solidFill>
                <a:latin typeface="Verdana" panose="020B0604030504040204" pitchFamily="34" charset="0"/>
                <a:ea typeface="Verdana" panose="020B0604030504040204" pitchFamily="34" charset="0"/>
                <a:cs typeface="Arial" panose="020B0604020202020204" pitchFamily="34" charset="0"/>
              </a:rPr>
              <a:t> 10 / 32049 Herford / Tel. 05221 189-3690 / Fax 05221 189-3694 </a:t>
            </a:r>
          </a:p>
          <a:p>
            <a:pPr marL="0" indent="0" eaLnBrk="1" fontAlgn="auto" hangingPunct="1">
              <a:spcAft>
                <a:spcPts val="0"/>
              </a:spcAft>
              <a:buFont typeface="Wingdings 2" panose="05020102010507070707" pitchFamily="18" charset="2"/>
              <a:buNone/>
              <a:defRPr/>
            </a:pPr>
            <a:endParaRPr lang="de-DE" sz="1600" dirty="0">
              <a:solidFill>
                <a:schemeClr val="tx1">
                  <a:lumMod val="75000"/>
                  <a:lumOff val="25000"/>
                </a:schemeClr>
              </a:solidFill>
              <a:latin typeface="Arial" panose="020B0604020202020204" pitchFamily="34" charset="0"/>
              <a:cs typeface="Arial" panose="020B0604020202020204" pitchFamily="34" charset="0"/>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el 1">
            <a:extLst>
              <a:ext uri="{FF2B5EF4-FFF2-40B4-BE49-F238E27FC236}">
                <a16:creationId xmlns:a16="http://schemas.microsoft.com/office/drawing/2014/main" id="{83151328-08FC-F822-A6BE-79DDA7495F3F}"/>
              </a:ext>
            </a:extLst>
          </p:cNvPr>
          <p:cNvSpPr>
            <a:spLocks noGrp="1"/>
          </p:cNvSpPr>
          <p:nvPr>
            <p:ph type="title"/>
          </p:nvPr>
        </p:nvSpPr>
        <p:spPr>
          <a:xfrm>
            <a:off x="609600" y="609600"/>
            <a:ext cx="6348413" cy="803275"/>
          </a:xfrm>
        </p:spPr>
        <p:txBody>
          <a:bodyPr/>
          <a:lstStyle/>
          <a:p>
            <a:pPr eaLnBrk="1" hangingPunct="1"/>
            <a:r>
              <a:rPr lang="de-DE" altLang="de-DE" sz="2000">
                <a:solidFill>
                  <a:srgbClr val="7B9899"/>
                </a:solidFill>
                <a:latin typeface="Verdana" panose="020B0604030504040204" pitchFamily="34" charset="0"/>
                <a:ea typeface="Verdana" panose="020B0604030504040204" pitchFamily="34" charset="0"/>
                <a:cs typeface="Arial" panose="020B0604020202020204" pitchFamily="34" charset="0"/>
              </a:rPr>
              <a:t>Weitere Schulen in Herford und Umgebung</a:t>
            </a:r>
          </a:p>
        </p:txBody>
      </p:sp>
      <p:sp>
        <p:nvSpPr>
          <p:cNvPr id="3" name="Inhaltsplatzhalter 2">
            <a:extLst>
              <a:ext uri="{FF2B5EF4-FFF2-40B4-BE49-F238E27FC236}">
                <a16:creationId xmlns:a16="http://schemas.microsoft.com/office/drawing/2014/main" id="{DD5EE52A-5639-8A31-4983-B4CF961DBFA9}"/>
              </a:ext>
            </a:extLst>
          </p:cNvPr>
          <p:cNvSpPr>
            <a:spLocks noGrp="1"/>
          </p:cNvSpPr>
          <p:nvPr>
            <p:ph idx="1"/>
          </p:nvPr>
        </p:nvSpPr>
        <p:spPr>
          <a:xfrm>
            <a:off x="609600" y="2060575"/>
            <a:ext cx="6348413" cy="3241675"/>
          </a:xfrm>
        </p:spPr>
        <p:txBody>
          <a:bodyPr rtlCol="0">
            <a:normAutofit/>
          </a:bodyPr>
          <a:lstStyle/>
          <a:p>
            <a:pPr marL="274320" indent="-274320" eaLnBrk="1" fontAlgn="auto" hangingPunct="1">
              <a:spcAft>
                <a:spcPts val="0"/>
              </a:spcAft>
              <a:buClr>
                <a:srgbClr val="D16349"/>
              </a:buClr>
              <a:buFont typeface="Wingdings 2"/>
              <a:buChar char=""/>
              <a:defRPr/>
            </a:pPr>
            <a:r>
              <a:rPr lang="de-DE" sz="1400" dirty="0">
                <a:solidFill>
                  <a:prstClr val="black"/>
                </a:solidFill>
                <a:latin typeface="Verdana" panose="020B0604030504040204" pitchFamily="34" charset="0"/>
                <a:ea typeface="Verdana" panose="020B0604030504040204" pitchFamily="34" charset="0"/>
                <a:cs typeface="Arial" panose="020B0604020202020204" pitchFamily="34" charset="0"/>
              </a:rPr>
              <a:t>Gesamtschule Friedenstal</a:t>
            </a:r>
          </a:p>
          <a:p>
            <a:pPr marL="0" indent="0" eaLnBrk="1" fontAlgn="auto" hangingPunct="1">
              <a:spcAft>
                <a:spcPts val="0"/>
              </a:spcAft>
              <a:buClr>
                <a:srgbClr val="D16349"/>
              </a:buClr>
              <a:buFont typeface="Wingdings 2" panose="05020102010507070707" pitchFamily="18" charset="2"/>
              <a:buNone/>
              <a:defRPr/>
            </a:pPr>
            <a:r>
              <a:rPr lang="de-DE" sz="1400" dirty="0">
                <a:solidFill>
                  <a:prstClr val="black"/>
                </a:solidFill>
                <a:latin typeface="Verdana" panose="020B0604030504040204" pitchFamily="34" charset="0"/>
                <a:ea typeface="Verdana" panose="020B0604030504040204" pitchFamily="34" charset="0"/>
                <a:cs typeface="Arial" panose="020B0604020202020204" pitchFamily="34" charset="0"/>
              </a:rPr>
              <a:t>Rektor / Herr Frank </a:t>
            </a:r>
            <a:r>
              <a:rPr lang="de-DE" sz="1400" dirty="0" err="1">
                <a:solidFill>
                  <a:prstClr val="black"/>
                </a:solidFill>
                <a:latin typeface="Verdana" panose="020B0604030504040204" pitchFamily="34" charset="0"/>
                <a:ea typeface="Verdana" panose="020B0604030504040204" pitchFamily="34" charset="0"/>
                <a:cs typeface="Arial" panose="020B0604020202020204" pitchFamily="34" charset="0"/>
              </a:rPr>
              <a:t>Braksiek</a:t>
            </a:r>
            <a:r>
              <a:rPr lang="de-DE" sz="1400" dirty="0">
                <a:solidFill>
                  <a:prstClr val="black"/>
                </a:solidFill>
                <a:latin typeface="Verdana" panose="020B0604030504040204" pitchFamily="34" charset="0"/>
                <a:ea typeface="Verdana" panose="020B0604030504040204" pitchFamily="34" charset="0"/>
                <a:cs typeface="Arial" panose="020B0604020202020204" pitchFamily="34" charset="0"/>
              </a:rPr>
              <a:t> / </a:t>
            </a:r>
            <a:r>
              <a:rPr lang="de-DE" sz="1400" dirty="0" err="1">
                <a:solidFill>
                  <a:prstClr val="black"/>
                </a:solidFill>
                <a:latin typeface="Verdana" panose="020B0604030504040204" pitchFamily="34" charset="0"/>
                <a:ea typeface="Verdana" panose="020B0604030504040204" pitchFamily="34" charset="0"/>
                <a:cs typeface="Arial" panose="020B0604020202020204" pitchFamily="34" charset="0"/>
              </a:rPr>
              <a:t>Salzufler</a:t>
            </a:r>
            <a:r>
              <a:rPr lang="de-DE" sz="1400" dirty="0">
                <a:solidFill>
                  <a:prstClr val="black"/>
                </a:solidFill>
                <a:latin typeface="Verdana" panose="020B0604030504040204" pitchFamily="34" charset="0"/>
                <a:ea typeface="Verdana" panose="020B0604030504040204" pitchFamily="34" charset="0"/>
                <a:cs typeface="Arial" panose="020B0604020202020204" pitchFamily="34" charset="0"/>
              </a:rPr>
              <a:t> Straße 129 / 32052 /</a:t>
            </a:r>
          </a:p>
          <a:p>
            <a:pPr marL="0" indent="0" eaLnBrk="1" fontAlgn="auto" hangingPunct="1">
              <a:spcAft>
                <a:spcPts val="0"/>
              </a:spcAft>
              <a:buClr>
                <a:srgbClr val="D16349"/>
              </a:buClr>
              <a:buFont typeface="Wingdings 2" panose="05020102010507070707" pitchFamily="18" charset="2"/>
              <a:buNone/>
              <a:defRPr/>
            </a:pPr>
            <a:r>
              <a:rPr lang="de-DE" sz="1400" dirty="0">
                <a:solidFill>
                  <a:prstClr val="black"/>
                </a:solidFill>
                <a:latin typeface="Verdana" panose="020B0604030504040204" pitchFamily="34" charset="0"/>
                <a:ea typeface="Verdana" panose="020B0604030504040204" pitchFamily="34" charset="0"/>
                <a:cs typeface="Arial" panose="020B0604020202020204" pitchFamily="34" charset="0"/>
              </a:rPr>
              <a:t>Tel. 05221 189-190 (Geschäftszimmer) / Fax 05221 189-1950</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el 1">
            <a:extLst>
              <a:ext uri="{FF2B5EF4-FFF2-40B4-BE49-F238E27FC236}">
                <a16:creationId xmlns:a16="http://schemas.microsoft.com/office/drawing/2014/main" id="{99E08A7B-30C5-9B6C-9521-66C63B3BBD6B}"/>
              </a:ext>
            </a:extLst>
          </p:cNvPr>
          <p:cNvSpPr>
            <a:spLocks noGrp="1"/>
          </p:cNvSpPr>
          <p:nvPr>
            <p:ph type="title"/>
          </p:nvPr>
        </p:nvSpPr>
        <p:spPr/>
        <p:txBody>
          <a:bodyPr/>
          <a:lstStyle/>
          <a:p>
            <a:pPr eaLnBrk="1" hangingPunct="1"/>
            <a:r>
              <a:rPr lang="de-DE" altLang="de-DE" sz="2000">
                <a:solidFill>
                  <a:srgbClr val="7B9899"/>
                </a:solidFill>
                <a:latin typeface="Verdana" panose="020B0604030504040204" pitchFamily="34" charset="0"/>
                <a:ea typeface="Verdana" panose="020B0604030504040204" pitchFamily="34" charset="0"/>
                <a:cs typeface="Arial" panose="020B0604020202020204" pitchFamily="34" charset="0"/>
              </a:rPr>
              <a:t>Weitere Schulen außerhalb der Stadt Herford</a:t>
            </a:r>
          </a:p>
        </p:txBody>
      </p:sp>
      <p:sp>
        <p:nvSpPr>
          <p:cNvPr id="41986" name="Inhaltsplatzhalter 2">
            <a:extLst>
              <a:ext uri="{FF2B5EF4-FFF2-40B4-BE49-F238E27FC236}">
                <a16:creationId xmlns:a16="http://schemas.microsoft.com/office/drawing/2014/main" id="{EDAC0EB4-8D1C-DE93-7162-73752A894B11}"/>
              </a:ext>
            </a:extLst>
          </p:cNvPr>
          <p:cNvSpPr>
            <a:spLocks noGrp="1"/>
          </p:cNvSpPr>
          <p:nvPr>
            <p:ph idx="1"/>
          </p:nvPr>
        </p:nvSpPr>
        <p:spPr>
          <a:xfrm>
            <a:off x="609600" y="1412875"/>
            <a:ext cx="6348413" cy="4629150"/>
          </a:xfrm>
        </p:spPr>
        <p:txBody>
          <a:bodyPr/>
          <a:lstStyle/>
          <a:p>
            <a:pPr eaLnBrk="1" hangingPunct="1"/>
            <a:r>
              <a:rPr lang="de-DE" altLang="de-DE" sz="1400">
                <a:latin typeface="Verdana" panose="020B0604030504040204" pitchFamily="34" charset="0"/>
                <a:ea typeface="Verdana" panose="020B0604030504040204" pitchFamily="34" charset="0"/>
                <a:cs typeface="Arial" panose="020B0604020202020204" pitchFamily="34" charset="0"/>
              </a:rPr>
              <a:t>Olof-Palme-Schule Gesamtschule Hiddenhausen</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AutoShape 2">
            <a:extLst>
              <a:ext uri="{FF2B5EF4-FFF2-40B4-BE49-F238E27FC236}">
                <a16:creationId xmlns:a16="http://schemas.microsoft.com/office/drawing/2014/main" id="{BEAFF21B-3D2A-7980-5CD8-C3344B9D9A32}"/>
              </a:ext>
            </a:extLst>
          </p:cNvPr>
          <p:cNvSpPr>
            <a:spLocks noGrp="1"/>
          </p:cNvSpPr>
          <p:nvPr>
            <p:ph type="title"/>
          </p:nvPr>
        </p:nvSpPr>
        <p:spPr/>
        <p:txBody>
          <a:bodyPr/>
          <a:lstStyle/>
          <a:p>
            <a:pPr eaLnBrk="1" hangingPunct="1"/>
            <a:r>
              <a:rPr lang="de-DE" altLang="de-DE" sz="2000">
                <a:solidFill>
                  <a:srgbClr val="7B9899"/>
                </a:solidFill>
                <a:latin typeface="Verdana" panose="020B0604030504040204" pitchFamily="34" charset="0"/>
                <a:ea typeface="Verdana" panose="020B0604030504040204" pitchFamily="34" charset="0"/>
                <a:cs typeface="Arial" panose="020B0604020202020204" pitchFamily="34" charset="0"/>
              </a:rPr>
              <a:t>Weitere Überlegungen für eine geeignete weiterführende Schule</a:t>
            </a:r>
          </a:p>
        </p:txBody>
      </p:sp>
      <p:sp>
        <p:nvSpPr>
          <p:cNvPr id="43010" name="Rectangle 3">
            <a:extLst>
              <a:ext uri="{FF2B5EF4-FFF2-40B4-BE49-F238E27FC236}">
                <a16:creationId xmlns:a16="http://schemas.microsoft.com/office/drawing/2014/main" id="{4C82AE17-A919-6E19-8E0E-E602C8E567C3}"/>
              </a:ext>
            </a:extLst>
          </p:cNvPr>
          <p:cNvSpPr>
            <a:spLocks noGrp="1"/>
          </p:cNvSpPr>
          <p:nvPr>
            <p:ph idx="1"/>
          </p:nvPr>
        </p:nvSpPr>
        <p:spPr>
          <a:xfrm>
            <a:off x="609600" y="1557338"/>
            <a:ext cx="6348413" cy="4484687"/>
          </a:xfrm>
        </p:spPr>
        <p:txBody>
          <a:bodyPr/>
          <a:lstStyle/>
          <a:p>
            <a:pPr eaLnBrk="1" hangingPunct="1">
              <a:buFont typeface="Wingdings" panose="05000000000000000000" pitchFamily="2" charset="2"/>
              <a:buChar char="§"/>
            </a:pPr>
            <a:r>
              <a:rPr lang="de-DE" altLang="de-DE" sz="1400">
                <a:latin typeface="Verdana" panose="020B0604030504040204" pitchFamily="34" charset="0"/>
                <a:ea typeface="Verdana" panose="020B0604030504040204" pitchFamily="34" charset="0"/>
                <a:cs typeface="Arial" panose="020B0604020202020204" pitchFamily="34" charset="0"/>
              </a:rPr>
              <a:t>Größe der Schule</a:t>
            </a:r>
          </a:p>
          <a:p>
            <a:pPr eaLnBrk="1" hangingPunct="1">
              <a:buFont typeface="Wingdings" panose="05000000000000000000" pitchFamily="2" charset="2"/>
              <a:buChar char="§"/>
            </a:pPr>
            <a:r>
              <a:rPr lang="de-DE" altLang="de-DE" sz="1400">
                <a:latin typeface="Verdana" panose="020B0604030504040204" pitchFamily="34" charset="0"/>
                <a:ea typeface="Verdana" panose="020B0604030504040204" pitchFamily="34" charset="0"/>
                <a:cs typeface="Arial" panose="020B0604020202020204" pitchFamily="34" charset="0"/>
              </a:rPr>
              <a:t>Schulweg</a:t>
            </a:r>
          </a:p>
          <a:p>
            <a:pPr eaLnBrk="1" hangingPunct="1">
              <a:buFont typeface="Wingdings" panose="05000000000000000000" pitchFamily="2" charset="2"/>
              <a:buChar char="§"/>
            </a:pPr>
            <a:r>
              <a:rPr lang="de-DE" altLang="de-DE" sz="1400">
                <a:latin typeface="Verdana" panose="020B0604030504040204" pitchFamily="34" charset="0"/>
                <a:ea typeface="Verdana" panose="020B0604030504040204" pitchFamily="34" charset="0"/>
                <a:cs typeface="Arial" panose="020B0604020202020204" pitchFamily="34" charset="0"/>
              </a:rPr>
              <a:t>Ganztagsangebot</a:t>
            </a:r>
          </a:p>
          <a:p>
            <a:pPr eaLnBrk="1" hangingPunct="1">
              <a:buFont typeface="Wingdings" panose="05000000000000000000" pitchFamily="2" charset="2"/>
              <a:buChar char="§"/>
            </a:pPr>
            <a:r>
              <a:rPr lang="de-DE" altLang="de-DE" sz="1400">
                <a:latin typeface="Verdana" panose="020B0604030504040204" pitchFamily="34" charset="0"/>
                <a:ea typeface="Verdana" panose="020B0604030504040204" pitchFamily="34" charset="0"/>
                <a:cs typeface="Arial" panose="020B0604020202020204" pitchFamily="34" charset="0"/>
              </a:rPr>
              <a:t>Freundschaften</a:t>
            </a:r>
          </a:p>
          <a:p>
            <a:pPr eaLnBrk="1" hangingPunct="1">
              <a:buFont typeface="Wingdings" panose="05000000000000000000" pitchFamily="2" charset="2"/>
              <a:buChar char="§"/>
            </a:pPr>
            <a:r>
              <a:rPr lang="de-DE" altLang="de-DE" sz="1400">
                <a:latin typeface="Verdana" panose="020B0604030504040204" pitchFamily="34" charset="0"/>
                <a:ea typeface="Verdana" panose="020B0604030504040204" pitchFamily="34" charset="0"/>
                <a:cs typeface="Arial" panose="020B0604020202020204" pitchFamily="34" charset="0"/>
              </a:rPr>
              <a:t>Förderung</a:t>
            </a:r>
          </a:p>
          <a:p>
            <a:pPr eaLnBrk="1" hangingPunct="1">
              <a:buFont typeface="Wingdings" panose="05000000000000000000" pitchFamily="2" charset="2"/>
              <a:buChar char="§"/>
            </a:pPr>
            <a:r>
              <a:rPr lang="de-DE" altLang="de-DE" sz="1400">
                <a:latin typeface="Verdana" panose="020B0604030504040204" pitchFamily="34" charset="0"/>
                <a:ea typeface="Verdana" panose="020B0604030504040204" pitchFamily="34" charset="0"/>
                <a:cs typeface="Arial" panose="020B0604020202020204" pitchFamily="34" charset="0"/>
              </a:rPr>
              <a:t>gffls. Schulsozialarbeit</a:t>
            </a:r>
          </a:p>
          <a:p>
            <a:pPr eaLnBrk="1" hangingPunct="1">
              <a:buFont typeface="Wingdings" panose="05000000000000000000" pitchFamily="2" charset="2"/>
              <a:buChar char="§"/>
            </a:pPr>
            <a:r>
              <a:rPr lang="de-DE" altLang="de-DE" sz="1400">
                <a:latin typeface="Verdana" panose="020B0604030504040204" pitchFamily="34" charset="0"/>
                <a:ea typeface="Verdana" panose="020B0604030504040204" pitchFamily="34" charset="0"/>
                <a:cs typeface="Arial" panose="020B0604020202020204" pitchFamily="34" charset="0"/>
              </a:rPr>
              <a:t>Individuelles Schulprogramm</a:t>
            </a:r>
          </a:p>
          <a:p>
            <a:pPr eaLnBrk="1" hangingPunct="1">
              <a:buFont typeface="Wingdings" panose="05000000000000000000" pitchFamily="2" charset="2"/>
              <a:buChar char="§"/>
            </a:pPr>
            <a:r>
              <a:rPr lang="de-DE" altLang="de-DE" sz="1400">
                <a:latin typeface="Verdana" panose="020B0604030504040204" pitchFamily="34" charset="0"/>
                <a:ea typeface="Verdana" panose="020B0604030504040204" pitchFamily="34" charset="0"/>
                <a:cs typeface="Arial" panose="020B0604020202020204" pitchFamily="34" charset="0"/>
              </a:rPr>
              <a:t>Schulzeitlänge</a:t>
            </a:r>
          </a:p>
          <a:p>
            <a:pPr eaLnBrk="1" hangingPunct="1">
              <a:buFont typeface="Wingdings" panose="05000000000000000000" pitchFamily="2" charset="2"/>
              <a:buChar char="§"/>
            </a:pPr>
            <a:r>
              <a:rPr lang="de-DE" altLang="de-DE" sz="1400">
                <a:latin typeface="Verdana" panose="020B0604030504040204" pitchFamily="34" charset="0"/>
                <a:ea typeface="Verdana" panose="020B0604030504040204" pitchFamily="34" charset="0"/>
                <a:cs typeface="Arial" panose="020B0604020202020204" pitchFamily="34" charset="0"/>
              </a:rPr>
              <a:t>Erfahrungsaustausch mit Eltern aus der Nachbarschaft über Schule(n)</a:t>
            </a:r>
            <a:endParaRPr lang="de-DE" altLang="de-DE" sz="1400" b="1" i="1">
              <a:latin typeface="Verdana" panose="020B0604030504040204" pitchFamily="34" charset="0"/>
              <a:ea typeface="Verdana" panose="020B0604030504040204" pitchFamily="34" charset="0"/>
              <a:cs typeface="Arial" panose="020B0604020202020204" pitchFamily="34" charset="0"/>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AutoShape 2">
            <a:extLst>
              <a:ext uri="{FF2B5EF4-FFF2-40B4-BE49-F238E27FC236}">
                <a16:creationId xmlns:a16="http://schemas.microsoft.com/office/drawing/2014/main" id="{B3EA6E18-A66D-1DF7-CAF3-6B5428ABD3F3}"/>
              </a:ext>
            </a:extLst>
          </p:cNvPr>
          <p:cNvSpPr>
            <a:spLocks noGrp="1"/>
          </p:cNvSpPr>
          <p:nvPr>
            <p:ph type="title"/>
          </p:nvPr>
        </p:nvSpPr>
        <p:spPr/>
        <p:txBody>
          <a:bodyPr/>
          <a:lstStyle/>
          <a:p>
            <a:pPr eaLnBrk="1" hangingPunct="1"/>
            <a:r>
              <a:rPr lang="de-DE" altLang="de-DE" sz="2000">
                <a:solidFill>
                  <a:srgbClr val="7B9899"/>
                </a:solidFill>
                <a:latin typeface="Verdana" panose="020B0604030504040204" pitchFamily="34" charset="0"/>
                <a:ea typeface="Verdana" panose="020B0604030504040204" pitchFamily="34" charset="0"/>
                <a:cs typeface="Arial" panose="020B0604020202020204" pitchFamily="34" charset="0"/>
              </a:rPr>
              <a:t>Verabschiedung</a:t>
            </a:r>
          </a:p>
        </p:txBody>
      </p:sp>
      <p:sp>
        <p:nvSpPr>
          <p:cNvPr id="44034" name="Rectangle 3">
            <a:extLst>
              <a:ext uri="{FF2B5EF4-FFF2-40B4-BE49-F238E27FC236}">
                <a16:creationId xmlns:a16="http://schemas.microsoft.com/office/drawing/2014/main" id="{8B763F60-10C2-6394-6067-C35A4F565CD6}"/>
              </a:ext>
            </a:extLst>
          </p:cNvPr>
          <p:cNvSpPr>
            <a:spLocks noGrp="1"/>
          </p:cNvSpPr>
          <p:nvPr>
            <p:ph idx="1"/>
          </p:nvPr>
        </p:nvSpPr>
        <p:spPr>
          <a:xfrm>
            <a:off x="609600" y="1412875"/>
            <a:ext cx="6348413" cy="4629150"/>
          </a:xfrm>
        </p:spPr>
        <p:txBody>
          <a:bodyPr/>
          <a:lstStyle/>
          <a:p>
            <a:pPr eaLnBrk="1" hangingPunct="1">
              <a:buFont typeface="Wingdings" panose="05000000000000000000" pitchFamily="2" charset="2"/>
              <a:buChar char="§"/>
            </a:pPr>
            <a:r>
              <a:rPr lang="de-DE" altLang="de-DE" sz="1400">
                <a:latin typeface="Verdana" panose="020B0604030504040204" pitchFamily="34" charset="0"/>
                <a:ea typeface="Verdana" panose="020B0604030504040204" pitchFamily="34" charset="0"/>
                <a:cs typeface="Arial" panose="020B0604020202020204" pitchFamily="34" charset="0"/>
              </a:rPr>
              <a:t>… http://broschüren.nrw/sekundarstufe-1/home/#!/Home</a:t>
            </a:r>
          </a:p>
          <a:p>
            <a:pPr eaLnBrk="1" hangingPunct="1">
              <a:buFont typeface="Wingdings" panose="05000000000000000000" pitchFamily="2" charset="2"/>
              <a:buChar char="§"/>
            </a:pPr>
            <a:r>
              <a:rPr lang="de-DE" altLang="de-DE" sz="1400">
                <a:latin typeface="Verdana" panose="020B0604030504040204" pitchFamily="34" charset="0"/>
                <a:ea typeface="Verdana" panose="020B0604030504040204" pitchFamily="34" charset="0"/>
                <a:cs typeface="Arial" panose="020B0604020202020204" pitchFamily="34" charset="0"/>
              </a:rPr>
              <a:t>… noch Fragen? ...</a:t>
            </a:r>
          </a:p>
          <a:p>
            <a:pPr eaLnBrk="1" hangingPunct="1">
              <a:buFont typeface="Wingdings" panose="05000000000000000000" pitchFamily="2" charset="2"/>
              <a:buChar char="§"/>
            </a:pPr>
            <a:r>
              <a:rPr lang="de-DE" altLang="de-DE" sz="1400">
                <a:latin typeface="Verdana" panose="020B0604030504040204" pitchFamily="34" charset="0"/>
                <a:ea typeface="Verdana" panose="020B0604030504040204" pitchFamily="34" charset="0"/>
                <a:cs typeface="Arial" panose="020B0604020202020204" pitchFamily="34" charset="0"/>
              </a:rPr>
              <a:t>… vielen Dank für Ihre Aufmerksamkeit und kommen Sie gut nach Hause!</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AutoShape 2">
            <a:extLst>
              <a:ext uri="{FF2B5EF4-FFF2-40B4-BE49-F238E27FC236}">
                <a16:creationId xmlns:a16="http://schemas.microsoft.com/office/drawing/2014/main" id="{A67F3C0C-7F1C-C573-7E1E-47BA77DFB9DB}"/>
              </a:ext>
            </a:extLst>
          </p:cNvPr>
          <p:cNvSpPr>
            <a:spLocks noGrp="1"/>
          </p:cNvSpPr>
          <p:nvPr>
            <p:ph type="title"/>
          </p:nvPr>
        </p:nvSpPr>
        <p:spPr/>
        <p:txBody>
          <a:bodyPr/>
          <a:lstStyle/>
          <a:p>
            <a:pPr eaLnBrk="1" hangingPunct="1"/>
            <a:r>
              <a:rPr lang="de-DE" altLang="de-DE" sz="2000">
                <a:solidFill>
                  <a:srgbClr val="7B9899"/>
                </a:solidFill>
                <a:latin typeface="Verdana" panose="020B0604030504040204" pitchFamily="34" charset="0"/>
                <a:ea typeface="Verdana" panose="020B0604030504040204" pitchFamily="34" charset="0"/>
                <a:cs typeface="Arial" panose="020B0604020202020204" pitchFamily="34" charset="0"/>
              </a:rPr>
              <a:t>Gymnasium – Sekundarstufe I</a:t>
            </a:r>
          </a:p>
        </p:txBody>
      </p:sp>
      <p:sp>
        <p:nvSpPr>
          <p:cNvPr id="29699" name="Rectangle 3">
            <a:extLst>
              <a:ext uri="{FF2B5EF4-FFF2-40B4-BE49-F238E27FC236}">
                <a16:creationId xmlns:a16="http://schemas.microsoft.com/office/drawing/2014/main" id="{5465F09B-5984-DE2A-376B-3E1FED0EE728}"/>
              </a:ext>
            </a:extLst>
          </p:cNvPr>
          <p:cNvSpPr>
            <a:spLocks noGrp="1" noChangeArrowheads="1"/>
          </p:cNvSpPr>
          <p:nvPr>
            <p:ph idx="1"/>
          </p:nvPr>
        </p:nvSpPr>
        <p:spPr>
          <a:xfrm>
            <a:off x="609600" y="1268413"/>
            <a:ext cx="6348413" cy="4773612"/>
          </a:xfrm>
        </p:spPr>
        <p:txBody>
          <a:bodyPr rtlCol="0">
            <a:noAutofit/>
          </a:bodyPr>
          <a:lstStyle/>
          <a:p>
            <a:pPr eaLnBrk="1" fontAlgn="auto" hangingPunct="1">
              <a:spcAft>
                <a:spcPts val="0"/>
              </a:spcAft>
              <a:buFont typeface="Wingdings 3" charset="2"/>
              <a:buChar char=""/>
              <a:defRPr/>
            </a:pPr>
            <a:r>
              <a:rPr lang="de-DE" sz="1400" dirty="0">
                <a:solidFill>
                  <a:srgbClr val="FF0000"/>
                </a:solidFill>
                <a:latin typeface="Verdana" panose="020B0604030504040204" pitchFamily="34" charset="0"/>
                <a:ea typeface="Verdana" panose="020B0604030504040204" pitchFamily="34" charset="0"/>
                <a:cs typeface="Arial" panose="020B0604020202020204" pitchFamily="34" charset="0"/>
              </a:rPr>
              <a:t>In die Sekundarstufe I des Gymnasiums werden im Rahmen ihrer Aufnahmekapazitäten auf Wunsch der Erziehungsberechtigten alle Kinder unabhängig von der Schulformempfehlung der Grundschule aufgenommen. </a:t>
            </a:r>
          </a:p>
          <a:p>
            <a:pPr eaLnBrk="1" fontAlgn="auto" hangingPunct="1">
              <a:spcAft>
                <a:spcPts val="0"/>
              </a:spcAft>
              <a:buFont typeface="Wingdings 3" charset="2"/>
              <a:buChar char=""/>
              <a:defRPr/>
            </a:pPr>
            <a:r>
              <a:rPr lang="de-DE" sz="1400" dirty="0">
                <a:solidFill>
                  <a:srgbClr val="FF0000"/>
                </a:solidFill>
                <a:latin typeface="Verdana" panose="020B0604030504040204" pitchFamily="34" charset="0"/>
                <a:ea typeface="Verdana" panose="020B0604030504040204" pitchFamily="34" charset="0"/>
                <a:cs typeface="Arial" panose="020B0604020202020204" pitchFamily="34" charset="0"/>
              </a:rPr>
              <a:t>Im Falle einer eingeschränkten oder fehlenden Gymnasialempfehlung erfolgt zuvor eine eingehende  Beratung der Erziehungsberechtigten durch die aufnehmende Schule.</a:t>
            </a:r>
          </a:p>
          <a:p>
            <a:pPr marL="0" indent="0" eaLnBrk="1" fontAlgn="auto" hangingPunct="1">
              <a:lnSpc>
                <a:spcPct val="80000"/>
              </a:lnSpc>
              <a:spcAft>
                <a:spcPts val="0"/>
              </a:spcAft>
              <a:buFont typeface="Wingdings 2" panose="05020102010507070707" pitchFamily="18" charset="2"/>
              <a:buNone/>
              <a:defRPr/>
            </a:pPr>
            <a:endParaRPr lang="de-DE" altLang="de-DE" sz="1600" dirty="0">
              <a:solidFill>
                <a:schemeClr val="tx1">
                  <a:lumMod val="75000"/>
                  <a:lumOff val="25000"/>
                </a:schemeClr>
              </a:solidFill>
              <a:latin typeface="Arial" panose="020B0604020202020204" pitchFamily="34" charset="0"/>
              <a:cs typeface="Arial" panose="020B0604020202020204" pitchFamily="34"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a:extLst>
              <a:ext uri="{FF2B5EF4-FFF2-40B4-BE49-F238E27FC236}">
                <a16:creationId xmlns:a16="http://schemas.microsoft.com/office/drawing/2014/main" id="{CBBA6BD1-F2F4-4FD0-A60A-04FC2B0F4543}"/>
              </a:ext>
            </a:extLst>
          </p:cNvPr>
          <p:cNvSpPr>
            <a:spLocks noGrp="1"/>
          </p:cNvSpPr>
          <p:nvPr>
            <p:ph type="title"/>
          </p:nvPr>
        </p:nvSpPr>
        <p:spPr/>
        <p:txBody>
          <a:bodyPr/>
          <a:lstStyle/>
          <a:p>
            <a:pPr eaLnBrk="1" hangingPunct="1"/>
            <a:r>
              <a:rPr lang="de-DE" altLang="de-DE" sz="2000">
                <a:latin typeface="Verdana" panose="020B0604030504040204" pitchFamily="34" charset="0"/>
                <a:ea typeface="Verdana" panose="020B0604030504040204" pitchFamily="34" charset="0"/>
                <a:cs typeface="Arial" panose="020B0604020202020204" pitchFamily="34" charset="0"/>
              </a:rPr>
              <a:t>Gymnasium – Sekundarstufe I G9</a:t>
            </a:r>
          </a:p>
        </p:txBody>
      </p:sp>
      <p:sp>
        <p:nvSpPr>
          <p:cNvPr id="21506" name="Inhaltsplatzhalter 2">
            <a:extLst>
              <a:ext uri="{FF2B5EF4-FFF2-40B4-BE49-F238E27FC236}">
                <a16:creationId xmlns:a16="http://schemas.microsoft.com/office/drawing/2014/main" id="{D5C83433-A03E-3A1D-C06E-50EB549E199B}"/>
              </a:ext>
            </a:extLst>
          </p:cNvPr>
          <p:cNvSpPr>
            <a:spLocks noGrp="1"/>
          </p:cNvSpPr>
          <p:nvPr>
            <p:ph idx="1"/>
          </p:nvPr>
        </p:nvSpPr>
        <p:spPr>
          <a:xfrm>
            <a:off x="609600" y="1268413"/>
            <a:ext cx="6348413" cy="4773612"/>
          </a:xfrm>
        </p:spPr>
        <p:txBody>
          <a:bodyPr/>
          <a:lstStyle/>
          <a:p>
            <a:pPr eaLnBrk="1" hangingPunct="1"/>
            <a:r>
              <a:rPr lang="de-DE" altLang="de-DE" sz="1400">
                <a:latin typeface="Verdana" panose="020B0604030504040204" pitchFamily="34" charset="0"/>
                <a:ea typeface="Verdana" panose="020B0604030504040204" pitchFamily="34" charset="0"/>
                <a:cs typeface="Arial" panose="020B0604020202020204" pitchFamily="34" charset="0"/>
              </a:rPr>
              <a:t>Unterrichtet werden die Schülerinnen und Schüler im Laufe der Sekundarstufe I gemäß gültiger Stundentafel sowie auf der Grundlage der geltenden Kernlehrpläne in den nachfolgenden Fächern und Lernbereichen:</a:t>
            </a:r>
          </a:p>
          <a:p>
            <a:pPr eaLnBrk="1" hangingPunct="1"/>
            <a:r>
              <a:rPr lang="de-DE" altLang="de-DE" sz="1400">
                <a:solidFill>
                  <a:srgbClr val="FF0000"/>
                </a:solidFill>
                <a:latin typeface="Verdana" panose="020B0604030504040204" pitchFamily="34" charset="0"/>
                <a:ea typeface="Verdana" panose="020B0604030504040204" pitchFamily="34" charset="0"/>
                <a:cs typeface="Arial" panose="020B0604020202020204" pitchFamily="34" charset="0"/>
              </a:rPr>
              <a:t>Deutsch / Gesellschaftslehre (Erdkunde, Geschichte, Wirtschaft-Politik) / Mathematik / Naturwissenschaften (Biologie, Chemie, Physik) / Englisch / 2. Fremdsprache (ab Klasse 7) / Kunst / Musik / Religionslehre / Praktische Philosophie / Sport</a:t>
            </a:r>
          </a:p>
          <a:p>
            <a:pPr eaLnBrk="1" hangingPunct="1"/>
            <a:r>
              <a:rPr lang="de-DE" altLang="de-DE" sz="1400">
                <a:solidFill>
                  <a:srgbClr val="FF0000"/>
                </a:solidFill>
                <a:latin typeface="Verdana" panose="020B0604030504040204" pitchFamily="34" charset="0"/>
                <a:ea typeface="Verdana" panose="020B0604030504040204" pitchFamily="34" charset="0"/>
                <a:cs typeface="Arial" panose="020B0604020202020204" pitchFamily="34" charset="0"/>
              </a:rPr>
              <a:t>Wahlpflichtunterricht (gemäß realisierbarem Angebot der Schule: 3. Fremdsprache, Informatik oder ein anderes Fach beziehungsweise eine andere Fächerkombination ab Klasse 9).</a:t>
            </a:r>
          </a:p>
          <a:p>
            <a:pPr eaLnBrk="1" hangingPunct="1"/>
            <a:r>
              <a:rPr lang="de-DE" altLang="de-DE" sz="1400">
                <a:latin typeface="Verdana" panose="020B0604030504040204" pitchFamily="34" charset="0"/>
                <a:ea typeface="Verdana" panose="020B0604030504040204" pitchFamily="34" charset="0"/>
                <a:cs typeface="Arial" panose="020B0604020202020204" pitchFamily="34" charset="0"/>
              </a:rPr>
              <a:t>Darüber hinaus kann ein Angebot zur Stärkung der informatischen Bildung eingerichtet werden.</a:t>
            </a:r>
          </a:p>
          <a:p>
            <a:pPr eaLnBrk="1" hangingPunct="1"/>
            <a:r>
              <a:rPr lang="de-DE" altLang="de-DE" sz="1400">
                <a:solidFill>
                  <a:srgbClr val="FF0000"/>
                </a:solidFill>
                <a:latin typeface="Verdana" panose="020B0604030504040204" pitchFamily="34" charset="0"/>
                <a:ea typeface="Verdana" panose="020B0604030504040204" pitchFamily="34" charset="0"/>
                <a:cs typeface="Arial" panose="020B0604020202020204" pitchFamily="34" charset="0"/>
              </a:rPr>
              <a:t>Insgesamt gliedert sich die Sekundarstufe I des G9-Gymnasiums in eine zweijährige Erprobungsstufe (Klasse 5 und 6) sowie eine vierjährige Mittelstufe (Klasse 7 bis 10).</a:t>
            </a:r>
          </a:p>
          <a:p>
            <a:pPr eaLnBrk="1" hangingPunct="1"/>
            <a:endParaRPr lang="de-DE" altLang="de-DE" sz="1600">
              <a:solidFill>
                <a:srgbClr val="FF0000"/>
              </a:solidFill>
              <a:latin typeface="Arial" panose="020B0604020202020204" pitchFamily="34" charset="0"/>
              <a:ea typeface="Verdana" panose="020B0604030504040204" pitchFamily="34" charset="0"/>
              <a:cs typeface="Arial" panose="020B0604020202020204" pitchFamily="34" charset="0"/>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el 1">
            <a:extLst>
              <a:ext uri="{FF2B5EF4-FFF2-40B4-BE49-F238E27FC236}">
                <a16:creationId xmlns:a16="http://schemas.microsoft.com/office/drawing/2014/main" id="{AED22BBA-04D2-AFA8-7AFA-20EB9449E622}"/>
              </a:ext>
            </a:extLst>
          </p:cNvPr>
          <p:cNvSpPr>
            <a:spLocks noGrp="1"/>
          </p:cNvSpPr>
          <p:nvPr>
            <p:ph type="title"/>
          </p:nvPr>
        </p:nvSpPr>
        <p:spPr/>
        <p:txBody>
          <a:bodyPr/>
          <a:lstStyle/>
          <a:p>
            <a:pPr eaLnBrk="1" hangingPunct="1"/>
            <a:r>
              <a:rPr lang="de-DE" altLang="de-DE" sz="2000">
                <a:latin typeface="Verdana" panose="020B0604030504040204" pitchFamily="34" charset="0"/>
                <a:ea typeface="Verdana" panose="020B0604030504040204" pitchFamily="34" charset="0"/>
                <a:cs typeface="Arial" panose="020B0604020202020204" pitchFamily="34" charset="0"/>
              </a:rPr>
              <a:t>Gymnasium – Sekundarstufe I - Erprobungsstufe</a:t>
            </a:r>
          </a:p>
        </p:txBody>
      </p:sp>
      <p:sp>
        <p:nvSpPr>
          <p:cNvPr id="36867" name="Inhaltsplatzhalter 2">
            <a:extLst>
              <a:ext uri="{FF2B5EF4-FFF2-40B4-BE49-F238E27FC236}">
                <a16:creationId xmlns:a16="http://schemas.microsoft.com/office/drawing/2014/main" id="{C03D42FF-7623-4BAC-E481-AFEC057B5910}"/>
              </a:ext>
            </a:extLst>
          </p:cNvPr>
          <p:cNvSpPr>
            <a:spLocks noGrp="1"/>
          </p:cNvSpPr>
          <p:nvPr>
            <p:ph idx="1"/>
          </p:nvPr>
        </p:nvSpPr>
        <p:spPr>
          <a:xfrm>
            <a:off x="609600" y="1196975"/>
            <a:ext cx="6348413" cy="4845050"/>
          </a:xfrm>
        </p:spPr>
        <p:txBody>
          <a:bodyPr rtlCol="0">
            <a:normAutofit/>
          </a:bodyPr>
          <a:lstStyle/>
          <a:p>
            <a:pPr eaLnBrk="1" fontAlgn="auto" hangingPunct="1">
              <a:spcAft>
                <a:spcPts val="0"/>
              </a:spcAft>
              <a:buFont typeface="Wingdings 3" charset="2"/>
              <a:buChar char=""/>
              <a:defRPr/>
            </a:pPr>
            <a:r>
              <a:rPr lang="de-DE" alt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In der Erprobungsstufe bilden die Klassen 5 und 6 eine besondere pädagogische Einheit. Vor dem Hintergrund der Lernerfahrungen in der Grundschule führen die Lehrerinnen und Lehrer die Kinder in diesen zwei Jahren an die Fächer und Lernangebote, Unterrichtsmethoden, Anforderungen sowie Überprüfungsformen des Gymnasiums heran. </a:t>
            </a:r>
          </a:p>
          <a:p>
            <a:pPr eaLnBrk="1" fontAlgn="auto" hangingPunct="1">
              <a:spcAft>
                <a:spcPts val="0"/>
              </a:spcAft>
              <a:buFont typeface="Wingdings 3" charset="2"/>
              <a:buChar char=""/>
              <a:defRPr/>
            </a:pPr>
            <a:r>
              <a:rPr lang="de-DE" altLang="de-DE" sz="1400" dirty="0">
                <a:solidFill>
                  <a:srgbClr val="FF0000"/>
                </a:solidFill>
                <a:latin typeface="Verdana" panose="020B0604030504040204" pitchFamily="34" charset="0"/>
                <a:ea typeface="Verdana" panose="020B0604030504040204" pitchFamily="34" charset="0"/>
                <a:cs typeface="Arial" panose="020B0604020202020204" pitchFamily="34" charset="0"/>
              </a:rPr>
              <a:t>Innerhalb der Erprobungsstufe gehen die Schülerinnen und Schüler ohne Versetzung von der Klasse 5 in die Klasse 6 über, eine einmalige freiwillige Wiederholung einer der beiden Jahrgangsstufen ist auf Antrag der Erziehungsberechtigten nach Entscheidung der Erprobungsstufenkonferenz jedoch möglich. </a:t>
            </a:r>
          </a:p>
          <a:p>
            <a:pPr eaLnBrk="1" fontAlgn="auto" hangingPunct="1">
              <a:spcAft>
                <a:spcPts val="0"/>
              </a:spcAft>
              <a:buFont typeface="Wingdings 3" charset="2"/>
              <a:buChar char=""/>
              <a:defRPr/>
            </a:pPr>
            <a:r>
              <a:rPr lang="de-DE" alt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Am Ende der Klasse 6 entscheidet die Versetzungskonferenz mit der Versetzung der Schülerinnen und Schüler in die Klasse 7 auch über deren Eignung für den weiteren Besuch des Gymnasiums. </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el 1">
            <a:extLst>
              <a:ext uri="{FF2B5EF4-FFF2-40B4-BE49-F238E27FC236}">
                <a16:creationId xmlns:a16="http://schemas.microsoft.com/office/drawing/2014/main" id="{76408354-CD23-FB78-E67A-BA0F37F8E694}"/>
              </a:ext>
            </a:extLst>
          </p:cNvPr>
          <p:cNvSpPr>
            <a:spLocks noGrp="1"/>
          </p:cNvSpPr>
          <p:nvPr>
            <p:ph type="title"/>
          </p:nvPr>
        </p:nvSpPr>
        <p:spPr/>
        <p:txBody>
          <a:bodyPr/>
          <a:lstStyle/>
          <a:p>
            <a:pPr eaLnBrk="1" hangingPunct="1"/>
            <a:r>
              <a:rPr lang="de-DE" altLang="de-DE" sz="2000">
                <a:latin typeface="Verdana" panose="020B0604030504040204" pitchFamily="34" charset="0"/>
                <a:ea typeface="Verdana" panose="020B0604030504040204" pitchFamily="34" charset="0"/>
                <a:cs typeface="Arial" panose="020B0604020202020204" pitchFamily="34" charset="0"/>
              </a:rPr>
              <a:t>Gymnasium – Sekundarstufe II</a:t>
            </a:r>
          </a:p>
        </p:txBody>
      </p:sp>
      <p:sp>
        <p:nvSpPr>
          <p:cNvPr id="38915" name="Inhaltsplatzhalter 2">
            <a:extLst>
              <a:ext uri="{FF2B5EF4-FFF2-40B4-BE49-F238E27FC236}">
                <a16:creationId xmlns:a16="http://schemas.microsoft.com/office/drawing/2014/main" id="{D1E2EF96-D754-B6C7-3EC6-D3CC300C6907}"/>
              </a:ext>
            </a:extLst>
          </p:cNvPr>
          <p:cNvSpPr>
            <a:spLocks noGrp="1"/>
          </p:cNvSpPr>
          <p:nvPr>
            <p:ph idx="1"/>
          </p:nvPr>
        </p:nvSpPr>
        <p:spPr>
          <a:xfrm>
            <a:off x="609600" y="1412875"/>
            <a:ext cx="6348413" cy="4629150"/>
          </a:xfrm>
        </p:spPr>
        <p:txBody>
          <a:bodyPr rtlCol="0">
            <a:normAutofit/>
          </a:bodyPr>
          <a:lstStyle/>
          <a:p>
            <a:pPr eaLnBrk="1" fontAlgn="auto" hangingPunct="1">
              <a:spcAft>
                <a:spcPts val="0"/>
              </a:spcAft>
              <a:buFont typeface="Wingdings 3" charset="2"/>
              <a:buChar char=""/>
              <a:defRPr/>
            </a:pPr>
            <a:r>
              <a:rPr lang="de-DE" altLang="de-DE" sz="1400" dirty="0">
                <a:solidFill>
                  <a:srgbClr val="FF0000"/>
                </a:solidFill>
                <a:latin typeface="Verdana" panose="020B0604030504040204" pitchFamily="34" charset="0"/>
                <a:ea typeface="Verdana" panose="020B0604030504040204" pitchFamily="34" charset="0"/>
                <a:cs typeface="Arial" panose="020B0604020202020204" pitchFamily="34" charset="0"/>
              </a:rPr>
              <a:t>Die Unterrichts­fächer in der gymnasialen Oberstufe sind drei Aufgabenfeldern zugeordnet:</a:t>
            </a:r>
          </a:p>
          <a:p>
            <a:pPr eaLnBrk="1" fontAlgn="auto" hangingPunct="1">
              <a:spcAft>
                <a:spcPts val="0"/>
              </a:spcAft>
              <a:buFont typeface="Wingdings" panose="05000000000000000000" pitchFamily="2" charset="2"/>
              <a:buChar char="§"/>
              <a:defRPr/>
            </a:pPr>
            <a:r>
              <a:rPr lang="de-DE" altLang="de-DE" sz="1400" dirty="0">
                <a:solidFill>
                  <a:srgbClr val="FF0000"/>
                </a:solidFill>
                <a:latin typeface="Verdana" panose="020B0604030504040204" pitchFamily="34" charset="0"/>
                <a:ea typeface="Verdana" panose="020B0604030504040204" pitchFamily="34" charset="0"/>
                <a:cs typeface="Arial" panose="020B0604020202020204" pitchFamily="34" charset="0"/>
              </a:rPr>
              <a:t>    dem sprachlich-literarisch-künstlerischen</a:t>
            </a:r>
          </a:p>
          <a:p>
            <a:pPr eaLnBrk="1" fontAlgn="auto" hangingPunct="1">
              <a:spcAft>
                <a:spcPts val="0"/>
              </a:spcAft>
              <a:buFont typeface="Wingdings" panose="05000000000000000000" pitchFamily="2" charset="2"/>
              <a:buChar char="§"/>
              <a:defRPr/>
            </a:pPr>
            <a:r>
              <a:rPr lang="de-DE" altLang="de-DE" sz="1400" dirty="0">
                <a:solidFill>
                  <a:srgbClr val="FF0000"/>
                </a:solidFill>
                <a:latin typeface="Verdana" panose="020B0604030504040204" pitchFamily="34" charset="0"/>
                <a:ea typeface="Verdana" panose="020B0604030504040204" pitchFamily="34" charset="0"/>
                <a:cs typeface="Arial" panose="020B0604020202020204" pitchFamily="34" charset="0"/>
              </a:rPr>
              <a:t>    dem gesellschaftswissenschaftlichen</a:t>
            </a:r>
          </a:p>
          <a:p>
            <a:pPr eaLnBrk="1" fontAlgn="auto" hangingPunct="1">
              <a:spcAft>
                <a:spcPts val="0"/>
              </a:spcAft>
              <a:buFont typeface="Wingdings" panose="05000000000000000000" pitchFamily="2" charset="2"/>
              <a:buChar char="§"/>
              <a:defRPr/>
            </a:pPr>
            <a:r>
              <a:rPr lang="de-DE" altLang="de-DE" sz="1400" dirty="0">
                <a:solidFill>
                  <a:srgbClr val="FF0000"/>
                </a:solidFill>
                <a:latin typeface="Verdana" panose="020B0604030504040204" pitchFamily="34" charset="0"/>
                <a:ea typeface="Verdana" panose="020B0604030504040204" pitchFamily="34" charset="0"/>
                <a:cs typeface="Arial" panose="020B0604020202020204" pitchFamily="34" charset="0"/>
              </a:rPr>
              <a:t>    dem mathematisch-naturwissenschaftlich-technischen Bereich.</a:t>
            </a:r>
          </a:p>
          <a:p>
            <a:pPr eaLnBrk="1" fontAlgn="auto" hangingPunct="1">
              <a:spcAft>
                <a:spcPts val="0"/>
              </a:spcAft>
              <a:buFont typeface="Wingdings 3" charset="2"/>
              <a:buChar char=""/>
              <a:defRPr/>
            </a:pPr>
            <a:r>
              <a:rPr lang="de-DE" altLang="de-DE" sz="14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In jeder Schullaufbahn muss jedes der drei Aufgabenfelder durchgängig bis zum Abschluss der gymnasialen Oberstufe einschließlich der Abiturprüfung repräsentiert sein. Kein Aufgabenfeld kann abgewählt oder zugunsten eines anderen ausgetauscht werden. Durch diese Regelungen und die übrigen Pflichtbindungen wird eine vertiefte Allgemeinbildung für alle Schülerinnen und Schüler gesichert.</a:t>
            </a:r>
          </a:p>
          <a:p>
            <a:pPr eaLnBrk="1" fontAlgn="auto" hangingPunct="1">
              <a:spcAft>
                <a:spcPts val="0"/>
              </a:spcAft>
              <a:buClr>
                <a:srgbClr val="90C226"/>
              </a:buClr>
              <a:buFont typeface="Wingdings 3" charset="2"/>
              <a:buChar char=""/>
              <a:defRPr/>
            </a:pPr>
            <a:r>
              <a:rPr lang="de-DE" altLang="de-DE" sz="1400" dirty="0">
                <a:solidFill>
                  <a:srgbClr val="FF0000"/>
                </a:solidFill>
                <a:latin typeface="Verdana" panose="020B0604030504040204" pitchFamily="34" charset="0"/>
                <a:ea typeface="Verdana" panose="020B0604030504040204" pitchFamily="34" charset="0"/>
                <a:cs typeface="Arial" panose="020B0604020202020204" pitchFamily="34" charset="0"/>
              </a:rPr>
              <a:t>Am Ende der Qualifikationsphase stehen die Zulassung zur Abiturprüfung und die Abiturprüfung selbst.</a:t>
            </a:r>
          </a:p>
          <a:p>
            <a:pPr eaLnBrk="1" fontAlgn="auto" hangingPunct="1">
              <a:spcAft>
                <a:spcPts val="0"/>
              </a:spcAft>
              <a:buFont typeface="Wingdings 3" charset="2"/>
              <a:buChar char=""/>
              <a:defRPr/>
            </a:pPr>
            <a:endParaRPr lang="de-DE" altLang="de-DE" sz="1600" dirty="0">
              <a:solidFill>
                <a:schemeClr val="tx1">
                  <a:lumMod val="75000"/>
                  <a:lumOff val="25000"/>
                </a:schemeClr>
              </a:solidFill>
              <a:latin typeface="Arial" panose="020B0604020202020204" pitchFamily="34" charset="0"/>
              <a:cs typeface="Arial" panose="020B0604020202020204" pitchFamily="34"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el 1">
            <a:extLst>
              <a:ext uri="{FF2B5EF4-FFF2-40B4-BE49-F238E27FC236}">
                <a16:creationId xmlns:a16="http://schemas.microsoft.com/office/drawing/2014/main" id="{CD51830E-1404-418D-CBF7-3148FABB7AC4}"/>
              </a:ext>
            </a:extLst>
          </p:cNvPr>
          <p:cNvSpPr>
            <a:spLocks noGrp="1"/>
          </p:cNvSpPr>
          <p:nvPr>
            <p:ph type="title"/>
          </p:nvPr>
        </p:nvSpPr>
        <p:spPr/>
        <p:txBody>
          <a:bodyPr/>
          <a:lstStyle/>
          <a:p>
            <a:pPr eaLnBrk="1" hangingPunct="1"/>
            <a:r>
              <a:rPr lang="de-DE" altLang="de-DE" sz="2000">
                <a:latin typeface="Verdana" panose="020B0604030504040204" pitchFamily="34" charset="0"/>
                <a:ea typeface="Verdana" panose="020B0604030504040204" pitchFamily="34" charset="0"/>
                <a:cs typeface="Arial" panose="020B0604020202020204" pitchFamily="34" charset="0"/>
              </a:rPr>
              <a:t>Gymnasium – Sekundarstufe II</a:t>
            </a:r>
          </a:p>
        </p:txBody>
      </p:sp>
      <p:sp>
        <p:nvSpPr>
          <p:cNvPr id="24578" name="Inhaltsplatzhalter 2">
            <a:extLst>
              <a:ext uri="{FF2B5EF4-FFF2-40B4-BE49-F238E27FC236}">
                <a16:creationId xmlns:a16="http://schemas.microsoft.com/office/drawing/2014/main" id="{8095F656-0813-E65C-2D58-C6E6A94D1496}"/>
              </a:ext>
            </a:extLst>
          </p:cNvPr>
          <p:cNvSpPr>
            <a:spLocks noGrp="1"/>
          </p:cNvSpPr>
          <p:nvPr>
            <p:ph idx="1"/>
          </p:nvPr>
        </p:nvSpPr>
        <p:spPr>
          <a:xfrm>
            <a:off x="609600" y="1196975"/>
            <a:ext cx="6348413" cy="4845050"/>
          </a:xfrm>
        </p:spPr>
        <p:txBody>
          <a:bodyPr/>
          <a:lstStyle/>
          <a:p>
            <a:pPr eaLnBrk="1" hangingPunct="1"/>
            <a:r>
              <a:rPr lang="de-DE" altLang="de-DE" sz="1400">
                <a:solidFill>
                  <a:srgbClr val="FF0000"/>
                </a:solidFill>
                <a:latin typeface="Verdana" panose="020B0604030504040204" pitchFamily="34" charset="0"/>
                <a:ea typeface="Verdana" panose="020B0604030504040204" pitchFamily="34" charset="0"/>
                <a:cs typeface="Arial" panose="020B0604020202020204" pitchFamily="34" charset="0"/>
              </a:rPr>
              <a:t>Die gymnasiale Oberstufe an Gymnasien und Gesamtschulen ist identisch und gliedert sich in eine einjährige Einführungs­phase und in eine zweijährige Quali­fikationsphase. Sie schließt mit der Abitur­prüfung ab, mit der die Schülerinnen und Schüler die allgemeine Hochschul­reife erwerben.</a:t>
            </a:r>
            <a:endParaRPr lang="de-DE" altLang="de-DE" sz="1400">
              <a:latin typeface="Verdana" panose="020B0604030504040204" pitchFamily="34" charset="0"/>
              <a:ea typeface="Verdana" panose="020B0604030504040204" pitchFamily="34" charset="0"/>
              <a:cs typeface="Arial" panose="020B0604020202020204" pitchFamily="34" charset="0"/>
            </a:endParaRPr>
          </a:p>
          <a:p>
            <a:pPr eaLnBrk="1" hangingPunct="1"/>
            <a:r>
              <a:rPr lang="de-DE" altLang="de-DE" sz="1400">
                <a:latin typeface="Verdana" panose="020B0604030504040204" pitchFamily="34" charset="0"/>
                <a:ea typeface="Verdana" panose="020B0604030504040204" pitchFamily="34" charset="0"/>
                <a:cs typeface="Arial" panose="020B0604020202020204" pitchFamily="34" charset="0"/>
              </a:rPr>
              <a:t>Im Bildungsgang des 9-jährigen Gymnasiums treten Schülerinnen und Schüler mit der Versetzung am Ende der Jahrgangsstufe 10 in die gymnasiale Oberstufe ein. </a:t>
            </a:r>
          </a:p>
          <a:p>
            <a:pPr eaLnBrk="1" hangingPunct="1"/>
            <a:r>
              <a:rPr lang="de-DE" altLang="de-DE" sz="1400">
                <a:latin typeface="Verdana" panose="020B0604030504040204" pitchFamily="34" charset="0"/>
                <a:ea typeface="Verdana" panose="020B0604030504040204" pitchFamily="34" charset="0"/>
                <a:cs typeface="Arial" panose="020B0604020202020204" pitchFamily="34" charset="0"/>
              </a:rPr>
              <a:t>Gleiches gilt für Gesamtschulen, sofern die Schülerinnen und Schüler einen Quali­fikations­vermerk erworben haben.</a:t>
            </a:r>
          </a:p>
          <a:p>
            <a:pPr eaLnBrk="1" hangingPunct="1"/>
            <a:r>
              <a:rPr lang="de-DE" altLang="de-DE" sz="1400">
                <a:solidFill>
                  <a:srgbClr val="FF0000"/>
                </a:solidFill>
                <a:latin typeface="Verdana" panose="020B0604030504040204" pitchFamily="34" charset="0"/>
                <a:ea typeface="Verdana" panose="020B0604030504040204" pitchFamily="34" charset="0"/>
                <a:cs typeface="Arial" panose="020B0604020202020204" pitchFamily="34" charset="0"/>
              </a:rPr>
              <a:t>Der erfolgreiche Abschluss der gymnasialen Oberstufe befähigt zum Studium an einer Hochschule und öffnet zugleich den Weg in eine berufliche Ausbildung außerhalb der Hochschule.</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el 1">
            <a:extLst>
              <a:ext uri="{FF2B5EF4-FFF2-40B4-BE49-F238E27FC236}">
                <a16:creationId xmlns:a16="http://schemas.microsoft.com/office/drawing/2014/main" id="{4B59D14F-8372-44E6-60FE-CEFCB8402F4A}"/>
              </a:ext>
            </a:extLst>
          </p:cNvPr>
          <p:cNvSpPr>
            <a:spLocks noGrp="1"/>
          </p:cNvSpPr>
          <p:nvPr>
            <p:ph type="title"/>
          </p:nvPr>
        </p:nvSpPr>
        <p:spPr/>
        <p:txBody>
          <a:bodyPr/>
          <a:lstStyle/>
          <a:p>
            <a:pPr eaLnBrk="1" hangingPunct="1"/>
            <a:r>
              <a:rPr lang="de-DE" altLang="de-DE" sz="2000">
                <a:solidFill>
                  <a:srgbClr val="7B9899"/>
                </a:solidFill>
                <a:latin typeface="Verdana" panose="020B0604030504040204" pitchFamily="34" charset="0"/>
                <a:ea typeface="Verdana" panose="020B0604030504040204" pitchFamily="34" charset="0"/>
                <a:cs typeface="Arial" panose="020B0604020202020204" pitchFamily="34" charset="0"/>
              </a:rPr>
              <a:t>Hauptschule</a:t>
            </a:r>
          </a:p>
        </p:txBody>
      </p:sp>
      <p:sp>
        <p:nvSpPr>
          <p:cNvPr id="25602" name="Inhaltsplatzhalter 2">
            <a:extLst>
              <a:ext uri="{FF2B5EF4-FFF2-40B4-BE49-F238E27FC236}">
                <a16:creationId xmlns:a16="http://schemas.microsoft.com/office/drawing/2014/main" id="{D3EEB257-D5FF-8819-DB2D-FBC19FF41C9F}"/>
              </a:ext>
            </a:extLst>
          </p:cNvPr>
          <p:cNvSpPr>
            <a:spLocks noGrp="1"/>
          </p:cNvSpPr>
          <p:nvPr>
            <p:ph idx="1"/>
          </p:nvPr>
        </p:nvSpPr>
        <p:spPr>
          <a:xfrm>
            <a:off x="609600" y="1341438"/>
            <a:ext cx="6348413" cy="4700587"/>
          </a:xfrm>
        </p:spPr>
        <p:txBody>
          <a:bodyPr/>
          <a:lstStyle/>
          <a:p>
            <a:pPr eaLnBrk="1" hangingPunct="1"/>
            <a:r>
              <a:rPr lang="de-DE" altLang="de-DE" sz="1400">
                <a:solidFill>
                  <a:srgbClr val="FF0000"/>
                </a:solidFill>
                <a:latin typeface="Verdana" panose="020B0604030504040204" pitchFamily="34" charset="0"/>
                <a:ea typeface="Verdana" panose="020B0604030504040204" pitchFamily="34" charset="0"/>
                <a:cs typeface="Arial" panose="020B0604020202020204" pitchFamily="34" charset="0"/>
              </a:rPr>
              <a:t>Die Hauptschule vermittelt den Schülerinnen und Schülern eine grundlegende allgemeine Bildung, die insbesondere auf eine Berufsorientierung und Lebensplanung vorbereitet. </a:t>
            </a:r>
          </a:p>
          <a:p>
            <a:pPr eaLnBrk="1" hangingPunct="1"/>
            <a:r>
              <a:rPr lang="de-DE" altLang="de-DE" sz="1400">
                <a:latin typeface="Verdana" panose="020B0604030504040204" pitchFamily="34" charset="0"/>
                <a:ea typeface="Verdana" panose="020B0604030504040204" pitchFamily="34" charset="0"/>
                <a:cs typeface="Arial" panose="020B0604020202020204" pitchFamily="34" charset="0"/>
              </a:rPr>
              <a:t>In der Hauptschule können alle Abschlüsse der Sekundarstufe I erworben werden: </a:t>
            </a:r>
          </a:p>
          <a:p>
            <a:pPr eaLnBrk="1" hangingPunct="1"/>
            <a:r>
              <a:rPr lang="de-DE" altLang="de-DE" sz="1400">
                <a:solidFill>
                  <a:srgbClr val="FF0000"/>
                </a:solidFill>
                <a:latin typeface="Verdana" panose="020B0604030504040204" pitchFamily="34" charset="0"/>
                <a:ea typeface="Verdana" panose="020B0604030504040204" pitchFamily="34" charset="0"/>
                <a:cs typeface="Arial" panose="020B0604020202020204" pitchFamily="34" charset="0"/>
              </a:rPr>
              <a:t>der Hauptschulabschluss (nach Klasse 9), </a:t>
            </a:r>
          </a:p>
          <a:p>
            <a:pPr eaLnBrk="1" hangingPunct="1"/>
            <a:r>
              <a:rPr lang="de-DE" altLang="de-DE" sz="1400">
                <a:solidFill>
                  <a:srgbClr val="FF0000"/>
                </a:solidFill>
                <a:latin typeface="Verdana" panose="020B0604030504040204" pitchFamily="34" charset="0"/>
                <a:ea typeface="Verdana" panose="020B0604030504040204" pitchFamily="34" charset="0"/>
                <a:cs typeface="Arial" panose="020B0604020202020204" pitchFamily="34" charset="0"/>
              </a:rPr>
              <a:t>der Hauptschulabschluss nach Klasse 10 und bei erfolgreichem Besuch der Klasse 10 Typ B der mittlere Schulabschluss (Fachoberschulreife). Mit diesem kann gegebenenfalls auch die Berechtigung zum Besuch der gymnasialen Oberstufe erlangt werden.</a:t>
            </a:r>
          </a:p>
          <a:p>
            <a:pPr eaLnBrk="1" hangingPunct="1"/>
            <a:endParaRPr lang="de-DE" altLang="de-DE" sz="1600">
              <a:latin typeface="Arial" panose="020B0604020202020204" pitchFamily="34" charset="0"/>
              <a:ea typeface="Verdana" panose="020B0604030504040204" pitchFamily="34" charset="0"/>
              <a:cs typeface="Arial" panose="020B0604020202020204" pitchFamily="34"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el 1">
            <a:extLst>
              <a:ext uri="{FF2B5EF4-FFF2-40B4-BE49-F238E27FC236}">
                <a16:creationId xmlns:a16="http://schemas.microsoft.com/office/drawing/2014/main" id="{9EA2452E-0104-1A89-5E3C-C5D0FBB4BD56}"/>
              </a:ext>
            </a:extLst>
          </p:cNvPr>
          <p:cNvSpPr>
            <a:spLocks noGrp="1"/>
          </p:cNvSpPr>
          <p:nvPr>
            <p:ph type="title"/>
          </p:nvPr>
        </p:nvSpPr>
        <p:spPr/>
        <p:txBody>
          <a:bodyPr/>
          <a:lstStyle/>
          <a:p>
            <a:pPr eaLnBrk="1" hangingPunct="1"/>
            <a:r>
              <a:rPr lang="de-DE" altLang="de-DE" sz="2000">
                <a:solidFill>
                  <a:srgbClr val="7B9899"/>
                </a:solidFill>
                <a:latin typeface="Arial" panose="020B0604020202020204" pitchFamily="34" charset="0"/>
                <a:cs typeface="Arial" panose="020B0604020202020204" pitchFamily="34" charset="0"/>
              </a:rPr>
              <a:t>Sekundarschule</a:t>
            </a:r>
          </a:p>
        </p:txBody>
      </p:sp>
      <p:sp>
        <p:nvSpPr>
          <p:cNvPr id="3" name="Inhaltsplatzhalter 2">
            <a:extLst>
              <a:ext uri="{FF2B5EF4-FFF2-40B4-BE49-F238E27FC236}">
                <a16:creationId xmlns:a16="http://schemas.microsoft.com/office/drawing/2014/main" id="{920A0FFF-A5AE-AB76-1D28-5C8554964025}"/>
              </a:ext>
            </a:extLst>
          </p:cNvPr>
          <p:cNvSpPr>
            <a:spLocks noGrp="1"/>
          </p:cNvSpPr>
          <p:nvPr>
            <p:ph idx="1"/>
          </p:nvPr>
        </p:nvSpPr>
        <p:spPr>
          <a:xfrm>
            <a:off x="609600" y="1196975"/>
            <a:ext cx="6348413" cy="4845050"/>
          </a:xfrm>
        </p:spPr>
        <p:txBody>
          <a:bodyPr rtlCol="0">
            <a:normAutofit fontScale="92500"/>
          </a:bodyPr>
          <a:lstStyle/>
          <a:p>
            <a:pPr eaLnBrk="1" fontAlgn="auto" hangingPunct="1">
              <a:spcAft>
                <a:spcPts val="0"/>
              </a:spcAft>
              <a:buFont typeface="Wingdings 3" charset="2"/>
              <a:buChar char=""/>
              <a:defRPr/>
            </a:pPr>
            <a:r>
              <a:rPr lang="de-DE" sz="15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In der Sekundarschule lernen die Kinder und Jugendlichen in den Klassen 5 und 6 gemeinsam. Ab der Jahrgangsstufe 7 wird der Unterricht entweder integrierter, teilintegrierter oder kooperativer Form mit mindestens zwei Bildungsgängen angeboten. Über diese Organisationsform entscheidet nach den Gegebenheiten vor Ort der Schulträger.</a:t>
            </a:r>
          </a:p>
          <a:p>
            <a:pPr eaLnBrk="1" fontAlgn="auto" hangingPunct="1">
              <a:spcAft>
                <a:spcPts val="0"/>
              </a:spcAft>
              <a:buFont typeface="Wingdings 3" charset="2"/>
              <a:buChar char=""/>
              <a:defRPr/>
            </a:pPr>
            <a:r>
              <a:rPr lang="de-DE" sz="15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Die Sekundarschule bietet im Unterricht von Anfang an auch gymnasiale Standards. Die zweite Fremdsprache wird im sechsten Jahrgang optional angeboten. Auch im Jahrgang 8 bietet sich ebenso wie am Gymnasium und der Gesamtschule erneut die Möglichkeit, eine Fremdsprache zu erlernen.</a:t>
            </a:r>
          </a:p>
          <a:p>
            <a:pPr eaLnBrk="1" fontAlgn="auto" hangingPunct="1">
              <a:spcAft>
                <a:spcPts val="0"/>
              </a:spcAft>
              <a:buFont typeface="Wingdings 3" charset="2"/>
              <a:buChar char=""/>
              <a:defRPr/>
            </a:pPr>
            <a:r>
              <a:rPr lang="de-DE" sz="1500" dirty="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Die Sekundarschule verfügt über keine eigene Oberstufe. Sie bietet aber über die verbindlich geregelte Zusammenarbeit mit der Oberstufe von Gymnasium, Gesamtschule oder Berufskolleg die Sicherheit einer planbaren Schullaufbahn bis zum Abitur: Eltern und Schülerinnen und Schüler wissen somit bereits bei der Wahl der Sekundarschule, an welcher Schule – entsprechende Leistungen vorausgesetzt – die Hochschulreife (Abitur) erworben werden kann. Neben der Gesamtschule bietet die Sekundarschule den Weg zum Abitur in neun Schuljahren an (G9).</a:t>
            </a:r>
          </a:p>
          <a:p>
            <a:pPr marL="0" indent="0" eaLnBrk="1" fontAlgn="auto" hangingPunct="1">
              <a:spcAft>
                <a:spcPts val="0"/>
              </a:spcAft>
              <a:buFont typeface="Wingdings 2" panose="05020102010507070707" pitchFamily="18" charset="2"/>
              <a:buNone/>
              <a:defRPr/>
            </a:pPr>
            <a:endParaRPr lang="de-DE" sz="1400" dirty="0">
              <a:solidFill>
                <a:schemeClr val="tx1">
                  <a:lumMod val="75000"/>
                  <a:lumOff val="25000"/>
                </a:schemeClr>
              </a:solidFill>
              <a:latin typeface="Arial" panose="020B0604020202020204" pitchFamily="34" charset="0"/>
              <a:cs typeface="Arial" panose="020B0604020202020204" pitchFamily="34" charset="0"/>
            </a:endParaRPr>
          </a:p>
        </p:txBody>
      </p:sp>
    </p:spTree>
  </p:cSld>
  <p:clrMapOvr>
    <a:masterClrMapping/>
  </p:clrMapOvr>
  <p:transition/>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2180</Words>
  <Application>Microsoft Office PowerPoint</Application>
  <PresentationFormat>Bildschirmpräsentation (4:3)</PresentationFormat>
  <Paragraphs>180</Paragraphs>
  <Slides>26</Slides>
  <Notes>0</Notes>
  <HiddenSlides>0</HiddenSlides>
  <MMClips>0</MMClips>
  <ScaleCrop>false</ScaleCrop>
  <HeadingPairs>
    <vt:vector size="4" baseType="variant">
      <vt:variant>
        <vt:lpstr>Design</vt:lpstr>
      </vt:variant>
      <vt:variant>
        <vt:i4>1</vt:i4>
      </vt:variant>
      <vt:variant>
        <vt:lpstr>Folientitel</vt:lpstr>
      </vt:variant>
      <vt:variant>
        <vt:i4>26</vt:i4>
      </vt:variant>
    </vt:vector>
  </HeadingPairs>
  <TitlesOfParts>
    <vt:vector size="27" baseType="lpstr">
      <vt:lpstr>Facette</vt:lpstr>
      <vt:lpstr>INFORMATIONSVERANSTALTUNG  Weiterführende Schulen Sek I 03.09.2024 / Mensa / Jahrgang 4 </vt:lpstr>
      <vt:lpstr>Tagesordnungspunkte</vt:lpstr>
      <vt:lpstr>Gymnasium – Sekundarstufe I</vt:lpstr>
      <vt:lpstr>Gymnasium – Sekundarstufe I G9</vt:lpstr>
      <vt:lpstr>Gymnasium – Sekundarstufe I - Erprobungsstufe</vt:lpstr>
      <vt:lpstr>Gymnasium – Sekundarstufe II</vt:lpstr>
      <vt:lpstr>Gymnasium – Sekundarstufe II</vt:lpstr>
      <vt:lpstr>Hauptschule</vt:lpstr>
      <vt:lpstr>Sekundarschule</vt:lpstr>
      <vt:lpstr>Gesamtschule</vt:lpstr>
      <vt:lpstr>Verfahrensablauf</vt:lpstr>
      <vt:lpstr>Empfehlung der Grundschule</vt:lpstr>
      <vt:lpstr>Empfehlung der Grundschule</vt:lpstr>
      <vt:lpstr>Halbjahreszeugnis der Klasse 4 – Schulformempfehlung</vt:lpstr>
      <vt:lpstr>Kriterienkatalog</vt:lpstr>
      <vt:lpstr>Beurteilungsindikatoren</vt:lpstr>
      <vt:lpstr>Beurteilungsindikatoren</vt:lpstr>
      <vt:lpstr>Anmeldeverfahren</vt:lpstr>
      <vt:lpstr>Anmeldeverfahren</vt:lpstr>
      <vt:lpstr>Tage der offenen Tür</vt:lpstr>
      <vt:lpstr>Weitere Schulen in Herford und Umgebung</vt:lpstr>
      <vt:lpstr>Weitere Schulen in Herford und Umgebung</vt:lpstr>
      <vt:lpstr>Weitere Schulen in Herford und Umgebung</vt:lpstr>
      <vt:lpstr>Weitere Schulen außerhalb der Stadt Herford</vt:lpstr>
      <vt:lpstr>Weitere Überlegungen für eine geeignete weiterführende Schule</vt:lpstr>
      <vt:lpstr>Verabschiedung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5nf6r0at56nsveransta3t4ng</dc:title>
  <dc:creator>Simeon Hacker</dc:creator>
  <cp:lastModifiedBy>Alev Ordu</cp:lastModifiedBy>
  <cp:revision>731</cp:revision>
  <cp:lastPrinted>2024-09-03T14:51:27Z</cp:lastPrinted>
  <dcterms:created xsi:type="dcterms:W3CDTF">2006-11-26T18:04:37Z</dcterms:created>
  <dcterms:modified xsi:type="dcterms:W3CDTF">2024-09-16T16:56:47Z</dcterms:modified>
</cp:coreProperties>
</file>