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50" r:id="rId1"/>
  </p:sldMasterIdLst>
  <p:sldIdLst>
    <p:sldId id="256" r:id="rId2"/>
    <p:sldId id="267" r:id="rId3"/>
    <p:sldId id="329" r:id="rId4"/>
    <p:sldId id="330" r:id="rId5"/>
    <p:sldId id="332" r:id="rId6"/>
    <p:sldId id="334" r:id="rId7"/>
    <p:sldId id="333" r:id="rId8"/>
    <p:sldId id="336" r:id="rId9"/>
    <p:sldId id="339" r:id="rId10"/>
    <p:sldId id="338" r:id="rId11"/>
    <p:sldId id="275" r:id="rId12"/>
    <p:sldId id="294" r:id="rId13"/>
    <p:sldId id="320" r:id="rId14"/>
    <p:sldId id="318" r:id="rId15"/>
    <p:sldId id="272" r:id="rId16"/>
    <p:sldId id="313" r:id="rId17"/>
    <p:sldId id="314" r:id="rId18"/>
    <p:sldId id="269" r:id="rId19"/>
    <p:sldId id="321" r:id="rId20"/>
    <p:sldId id="319" r:id="rId21"/>
    <p:sldId id="295" r:id="rId22"/>
    <p:sldId id="296" r:id="rId23"/>
    <p:sldId id="297" r:id="rId24"/>
    <p:sldId id="298" r:id="rId25"/>
    <p:sldId id="273" r:id="rId26"/>
    <p:sldId id="274" r:id="rId27"/>
  </p:sldIdLst>
  <p:sldSz cx="9144000" cy="6858000" type="screen4x3"/>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2B14AB64-8BD5-0C75-1ACA-DD3A3DF7DDB8}"/>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EA0ED630-819D-F9F5-921C-FF3CB72645AA}"/>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111B449E-C2C0-D19F-DE1D-21D612341A67}"/>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E013F41C-5BF1-48CE-0870-B4884880CFC1}"/>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E3387306-B3B0-81BF-EE8E-C3B5E75E38F5}"/>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1E6B71D4-D38E-CF04-7CDC-C7BD8C35919C}"/>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AF2C3E64-2BC8-41DF-08C9-E54836F5DB5E}"/>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8D8E3F0-5D2F-C9B4-8370-60FD58A0FB4D}"/>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AC4F5DC4-3D6C-14C3-CD07-DF0A91469847}"/>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70B5FED9-88D5-5DCA-1577-D7D10F6CC2EB}"/>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D074C687-FA30-AFA3-1310-4E835FD04DD2}"/>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15" name="Date Placeholder 3">
            <a:extLst>
              <a:ext uri="{FF2B5EF4-FFF2-40B4-BE49-F238E27FC236}">
                <a16:creationId xmlns:a16="http://schemas.microsoft.com/office/drawing/2014/main" id="{97A85989-902C-DA01-FCDD-CB07184C9C93}"/>
              </a:ext>
            </a:extLst>
          </p:cNvPr>
          <p:cNvSpPr>
            <a:spLocks noGrp="1"/>
          </p:cNvSpPr>
          <p:nvPr>
            <p:ph type="dt" sz="half" idx="10"/>
          </p:nvPr>
        </p:nvSpPr>
        <p:spPr/>
        <p:txBody>
          <a:bodyPr/>
          <a:lstStyle>
            <a:lvl1pPr>
              <a:defRPr/>
            </a:lvl1pPr>
          </a:lstStyle>
          <a:p>
            <a:pPr>
              <a:defRPr/>
            </a:pPr>
            <a:endParaRPr lang="de-DE" altLang="de-DE"/>
          </a:p>
        </p:txBody>
      </p:sp>
      <p:sp>
        <p:nvSpPr>
          <p:cNvPr id="16" name="Footer Placeholder 4">
            <a:extLst>
              <a:ext uri="{FF2B5EF4-FFF2-40B4-BE49-F238E27FC236}">
                <a16:creationId xmlns:a16="http://schemas.microsoft.com/office/drawing/2014/main" id="{AE9E12EF-C219-7031-674D-C01ABA05F890}"/>
              </a:ext>
            </a:extLst>
          </p:cNvPr>
          <p:cNvSpPr>
            <a:spLocks noGrp="1"/>
          </p:cNvSpPr>
          <p:nvPr>
            <p:ph type="ftr" sz="quarter" idx="11"/>
          </p:nvPr>
        </p:nvSpPr>
        <p:spPr/>
        <p:txBody>
          <a:bodyPr/>
          <a:lstStyle>
            <a:lvl1pPr>
              <a:defRPr/>
            </a:lvl1pPr>
          </a:lstStyle>
          <a:p>
            <a:pPr>
              <a:defRPr/>
            </a:pPr>
            <a:endParaRPr lang="de-DE" altLang="de-DE"/>
          </a:p>
        </p:txBody>
      </p:sp>
      <p:sp>
        <p:nvSpPr>
          <p:cNvPr id="17" name="Slide Number Placeholder 5">
            <a:extLst>
              <a:ext uri="{FF2B5EF4-FFF2-40B4-BE49-F238E27FC236}">
                <a16:creationId xmlns:a16="http://schemas.microsoft.com/office/drawing/2014/main" id="{048A883A-D1E4-B43D-4B12-80AE35CB214A}"/>
              </a:ext>
            </a:extLst>
          </p:cNvPr>
          <p:cNvSpPr>
            <a:spLocks noGrp="1"/>
          </p:cNvSpPr>
          <p:nvPr>
            <p:ph type="sldNum" sz="quarter" idx="12"/>
          </p:nvPr>
        </p:nvSpPr>
        <p:spPr/>
        <p:txBody>
          <a:bodyPr/>
          <a:lstStyle>
            <a:lvl1pPr>
              <a:defRPr smtClean="0"/>
            </a:lvl1pPr>
          </a:lstStyle>
          <a:p>
            <a:pPr>
              <a:defRPr/>
            </a:pPr>
            <a:fld id="{CD4C88E5-D920-46A5-BACE-D66C0E413661}" type="slidenum">
              <a:rPr lang="de-DE" altLang="de-DE"/>
              <a:pPr>
                <a:defRPr/>
              </a:pPr>
              <a:t>‹Nr.›</a:t>
            </a:fld>
            <a:endParaRPr lang="de-DE" altLang="de-DE"/>
          </a:p>
        </p:txBody>
      </p:sp>
    </p:spTree>
    <p:extLst>
      <p:ext uri="{BB962C8B-B14F-4D97-AF65-F5344CB8AC3E}">
        <p14:creationId xmlns:p14="http://schemas.microsoft.com/office/powerpoint/2010/main" val="359252406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a:extLst>
              <a:ext uri="{FF2B5EF4-FFF2-40B4-BE49-F238E27FC236}">
                <a16:creationId xmlns:a16="http://schemas.microsoft.com/office/drawing/2014/main" id="{BB3F76FD-EACE-E1DC-E704-3EE0657FF1D2}"/>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63DFCAE0-52E5-C87E-DF88-DA5C841019C8}"/>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21D92B54-A724-90D3-9BEC-B34EC20A7F08}"/>
              </a:ext>
            </a:extLst>
          </p:cNvPr>
          <p:cNvSpPr>
            <a:spLocks noGrp="1"/>
          </p:cNvSpPr>
          <p:nvPr>
            <p:ph type="sldNum" sz="quarter" idx="12"/>
          </p:nvPr>
        </p:nvSpPr>
        <p:spPr/>
        <p:txBody>
          <a:bodyPr/>
          <a:lstStyle>
            <a:lvl1pPr>
              <a:defRPr/>
            </a:lvl1pPr>
          </a:lstStyle>
          <a:p>
            <a:pPr>
              <a:defRPr/>
            </a:pPr>
            <a:fld id="{5F974424-0BB0-4333-9401-B9F5441A9282}" type="slidenum">
              <a:rPr lang="de-DE" altLang="de-DE"/>
              <a:pPr>
                <a:defRPr/>
              </a:pPr>
              <a:t>‹Nr.›</a:t>
            </a:fld>
            <a:endParaRPr lang="de-DE" altLang="de-DE"/>
          </a:p>
        </p:txBody>
      </p:sp>
    </p:spTree>
    <p:extLst>
      <p:ext uri="{BB962C8B-B14F-4D97-AF65-F5344CB8AC3E}">
        <p14:creationId xmlns:p14="http://schemas.microsoft.com/office/powerpoint/2010/main" val="421664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4FF637B3-42A8-B496-23BD-896DB266028D}"/>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de-DE" sz="8000">
                <a:solidFill>
                  <a:srgbClr val="C0E474"/>
                </a:solidFill>
                <a:latin typeface="Arial" panose="020B0604020202020204" pitchFamily="34" charset="0"/>
              </a:rPr>
              <a:t>“</a:t>
            </a:r>
          </a:p>
        </p:txBody>
      </p:sp>
      <p:sp>
        <p:nvSpPr>
          <p:cNvPr id="5" name="TextBox 24">
            <a:extLst>
              <a:ext uri="{FF2B5EF4-FFF2-40B4-BE49-F238E27FC236}">
                <a16:creationId xmlns:a16="http://schemas.microsoft.com/office/drawing/2014/main" id="{B6C486AF-6C86-4394-2D89-26F14499BB5F}"/>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de-DE"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a:t>Titelmasterformat durch Klicken bearbeiten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6" name="Date Placeholder 3">
            <a:extLst>
              <a:ext uri="{FF2B5EF4-FFF2-40B4-BE49-F238E27FC236}">
                <a16:creationId xmlns:a16="http://schemas.microsoft.com/office/drawing/2014/main" id="{940E7477-B128-58E2-89BF-2450401C00FF}"/>
              </a:ext>
            </a:extLst>
          </p:cNvPr>
          <p:cNvSpPr>
            <a:spLocks noGrp="1"/>
          </p:cNvSpPr>
          <p:nvPr>
            <p:ph type="dt" sz="half" idx="14"/>
          </p:nvPr>
        </p:nvSpPr>
        <p:spPr/>
        <p:txBody>
          <a:bodyPr/>
          <a:lstStyle>
            <a:lvl1pPr>
              <a:defRPr/>
            </a:lvl1pPr>
          </a:lstStyle>
          <a:p>
            <a:pPr>
              <a:defRPr/>
            </a:pPr>
            <a:endParaRPr lang="de-DE" altLang="de-DE"/>
          </a:p>
        </p:txBody>
      </p:sp>
      <p:sp>
        <p:nvSpPr>
          <p:cNvPr id="7" name="Footer Placeholder 4">
            <a:extLst>
              <a:ext uri="{FF2B5EF4-FFF2-40B4-BE49-F238E27FC236}">
                <a16:creationId xmlns:a16="http://schemas.microsoft.com/office/drawing/2014/main" id="{7683557C-E0EC-D637-EFCB-71507ADB94AC}"/>
              </a:ext>
            </a:extLst>
          </p:cNvPr>
          <p:cNvSpPr>
            <a:spLocks noGrp="1"/>
          </p:cNvSpPr>
          <p:nvPr>
            <p:ph type="ftr" sz="quarter" idx="15"/>
          </p:nvPr>
        </p:nvSpPr>
        <p:spPr/>
        <p:txBody>
          <a:bodyPr/>
          <a:lstStyle>
            <a:lvl1pPr>
              <a:defRPr/>
            </a:lvl1pPr>
          </a:lstStyle>
          <a:p>
            <a:pPr>
              <a:defRPr/>
            </a:pPr>
            <a:endParaRPr lang="de-DE" altLang="de-DE"/>
          </a:p>
        </p:txBody>
      </p:sp>
      <p:sp>
        <p:nvSpPr>
          <p:cNvPr id="8" name="Slide Number Placeholder 5">
            <a:extLst>
              <a:ext uri="{FF2B5EF4-FFF2-40B4-BE49-F238E27FC236}">
                <a16:creationId xmlns:a16="http://schemas.microsoft.com/office/drawing/2014/main" id="{F24273A4-A66F-341D-3DEE-B8057D3620F7}"/>
              </a:ext>
            </a:extLst>
          </p:cNvPr>
          <p:cNvSpPr>
            <a:spLocks noGrp="1"/>
          </p:cNvSpPr>
          <p:nvPr>
            <p:ph type="sldNum" sz="quarter" idx="16"/>
          </p:nvPr>
        </p:nvSpPr>
        <p:spPr/>
        <p:txBody>
          <a:bodyPr/>
          <a:lstStyle>
            <a:lvl1pPr>
              <a:defRPr smtClean="0"/>
            </a:lvl1pPr>
          </a:lstStyle>
          <a:p>
            <a:pPr>
              <a:defRPr/>
            </a:pPr>
            <a:fld id="{D3300414-CDE2-4B62-A5CA-2313184048EC}" type="slidenum">
              <a:rPr lang="de-DE" altLang="de-DE"/>
              <a:pPr>
                <a:defRPr/>
              </a:pPr>
              <a:t>‹Nr.›</a:t>
            </a:fld>
            <a:endParaRPr lang="de-DE" altLang="de-DE"/>
          </a:p>
        </p:txBody>
      </p:sp>
    </p:spTree>
    <p:extLst>
      <p:ext uri="{BB962C8B-B14F-4D97-AF65-F5344CB8AC3E}">
        <p14:creationId xmlns:p14="http://schemas.microsoft.com/office/powerpoint/2010/main" val="1358983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a:extLst>
              <a:ext uri="{FF2B5EF4-FFF2-40B4-BE49-F238E27FC236}">
                <a16:creationId xmlns:a16="http://schemas.microsoft.com/office/drawing/2014/main" id="{C02FBC55-6238-17DC-9488-256ABA39FC5C}"/>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DF671FA4-8033-EEA3-1346-3D992D4EBD77}"/>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D8DC9C68-7C4A-05C8-BFE6-2C42F5248A85}"/>
              </a:ext>
            </a:extLst>
          </p:cNvPr>
          <p:cNvSpPr>
            <a:spLocks noGrp="1"/>
          </p:cNvSpPr>
          <p:nvPr>
            <p:ph type="sldNum" sz="quarter" idx="12"/>
          </p:nvPr>
        </p:nvSpPr>
        <p:spPr/>
        <p:txBody>
          <a:bodyPr/>
          <a:lstStyle>
            <a:lvl1pPr>
              <a:defRPr/>
            </a:lvl1pPr>
          </a:lstStyle>
          <a:p>
            <a:pPr>
              <a:defRPr/>
            </a:pPr>
            <a:fld id="{A26970C2-EE88-4622-BF40-D44E2F716391}" type="slidenum">
              <a:rPr lang="de-DE" altLang="de-DE"/>
              <a:pPr>
                <a:defRPr/>
              </a:pPr>
              <a:t>‹Nr.›</a:t>
            </a:fld>
            <a:endParaRPr lang="de-DE" altLang="de-DE"/>
          </a:p>
        </p:txBody>
      </p:sp>
    </p:spTree>
    <p:extLst>
      <p:ext uri="{BB962C8B-B14F-4D97-AF65-F5344CB8AC3E}">
        <p14:creationId xmlns:p14="http://schemas.microsoft.com/office/powerpoint/2010/main" val="1884427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6D410BA6-31C8-BFF6-4736-FB1E131A070A}"/>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de-DE" sz="8000">
                <a:solidFill>
                  <a:srgbClr val="C0E474"/>
                </a:solidFill>
                <a:latin typeface="Arial" panose="020B0604020202020204" pitchFamily="34" charset="0"/>
              </a:rPr>
              <a:t>“</a:t>
            </a:r>
          </a:p>
        </p:txBody>
      </p:sp>
      <p:sp>
        <p:nvSpPr>
          <p:cNvPr id="5" name="TextBox 24">
            <a:extLst>
              <a:ext uri="{FF2B5EF4-FFF2-40B4-BE49-F238E27FC236}">
                <a16:creationId xmlns:a16="http://schemas.microsoft.com/office/drawing/2014/main" id="{B6AE6AF0-DED6-8E30-BDCB-C86CC3BCD63B}"/>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de-DE"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de-DE"/>
              <a:t>Titelmasterformat durch Klicken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6" name="Date Placeholder 3">
            <a:extLst>
              <a:ext uri="{FF2B5EF4-FFF2-40B4-BE49-F238E27FC236}">
                <a16:creationId xmlns:a16="http://schemas.microsoft.com/office/drawing/2014/main" id="{F172F81B-A15F-14A8-3CCA-3E60700EBDD5}"/>
              </a:ext>
            </a:extLst>
          </p:cNvPr>
          <p:cNvSpPr>
            <a:spLocks noGrp="1"/>
          </p:cNvSpPr>
          <p:nvPr>
            <p:ph type="dt" sz="half" idx="14"/>
          </p:nvPr>
        </p:nvSpPr>
        <p:spPr/>
        <p:txBody>
          <a:bodyPr/>
          <a:lstStyle>
            <a:lvl1pPr>
              <a:defRPr/>
            </a:lvl1pPr>
          </a:lstStyle>
          <a:p>
            <a:pPr>
              <a:defRPr/>
            </a:pPr>
            <a:endParaRPr lang="de-DE" altLang="de-DE"/>
          </a:p>
        </p:txBody>
      </p:sp>
      <p:sp>
        <p:nvSpPr>
          <p:cNvPr id="7" name="Footer Placeholder 4">
            <a:extLst>
              <a:ext uri="{FF2B5EF4-FFF2-40B4-BE49-F238E27FC236}">
                <a16:creationId xmlns:a16="http://schemas.microsoft.com/office/drawing/2014/main" id="{4C986697-A378-DA5B-AF5B-81AA8363E47A}"/>
              </a:ext>
            </a:extLst>
          </p:cNvPr>
          <p:cNvSpPr>
            <a:spLocks noGrp="1"/>
          </p:cNvSpPr>
          <p:nvPr>
            <p:ph type="ftr" sz="quarter" idx="15"/>
          </p:nvPr>
        </p:nvSpPr>
        <p:spPr/>
        <p:txBody>
          <a:bodyPr/>
          <a:lstStyle>
            <a:lvl1pPr>
              <a:defRPr/>
            </a:lvl1pPr>
          </a:lstStyle>
          <a:p>
            <a:pPr>
              <a:defRPr/>
            </a:pPr>
            <a:endParaRPr lang="de-DE" altLang="de-DE"/>
          </a:p>
        </p:txBody>
      </p:sp>
      <p:sp>
        <p:nvSpPr>
          <p:cNvPr id="8" name="Slide Number Placeholder 5">
            <a:extLst>
              <a:ext uri="{FF2B5EF4-FFF2-40B4-BE49-F238E27FC236}">
                <a16:creationId xmlns:a16="http://schemas.microsoft.com/office/drawing/2014/main" id="{129B873B-A5DB-28C8-3AC0-16BCCDE7C6A7}"/>
              </a:ext>
            </a:extLst>
          </p:cNvPr>
          <p:cNvSpPr>
            <a:spLocks noGrp="1"/>
          </p:cNvSpPr>
          <p:nvPr>
            <p:ph type="sldNum" sz="quarter" idx="16"/>
          </p:nvPr>
        </p:nvSpPr>
        <p:spPr/>
        <p:txBody>
          <a:bodyPr/>
          <a:lstStyle>
            <a:lvl1pPr>
              <a:defRPr smtClean="0"/>
            </a:lvl1pPr>
          </a:lstStyle>
          <a:p>
            <a:pPr>
              <a:defRPr/>
            </a:pPr>
            <a:fld id="{63B760C4-C740-491F-A36F-FF11C881DFC3}" type="slidenum">
              <a:rPr lang="de-DE" altLang="de-DE"/>
              <a:pPr>
                <a:defRPr/>
              </a:pPr>
              <a:t>‹Nr.›</a:t>
            </a:fld>
            <a:endParaRPr lang="de-DE" altLang="de-DE"/>
          </a:p>
        </p:txBody>
      </p:sp>
    </p:spTree>
    <p:extLst>
      <p:ext uri="{BB962C8B-B14F-4D97-AF65-F5344CB8AC3E}">
        <p14:creationId xmlns:p14="http://schemas.microsoft.com/office/powerpoint/2010/main" val="4065407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de-DE"/>
              <a:t>Titelmasterformat durch Klicken bearbeiten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a:extLst>
              <a:ext uri="{FF2B5EF4-FFF2-40B4-BE49-F238E27FC236}">
                <a16:creationId xmlns:a16="http://schemas.microsoft.com/office/drawing/2014/main" id="{734177D9-AFB4-43AB-2D86-EB1F069ECBCB}"/>
              </a:ext>
            </a:extLst>
          </p:cNvPr>
          <p:cNvSpPr>
            <a:spLocks noGrp="1"/>
          </p:cNvSpPr>
          <p:nvPr>
            <p:ph type="dt" sz="half" idx="14"/>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9F55844D-3FAC-BCB2-FB6A-7ECF9CB4F158}"/>
              </a:ext>
            </a:extLst>
          </p:cNvPr>
          <p:cNvSpPr>
            <a:spLocks noGrp="1"/>
          </p:cNvSpPr>
          <p:nvPr>
            <p:ph type="ftr" sz="quarter" idx="15"/>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403C2D5D-16DA-C83B-58F4-D990551F25AD}"/>
              </a:ext>
            </a:extLst>
          </p:cNvPr>
          <p:cNvSpPr>
            <a:spLocks noGrp="1"/>
          </p:cNvSpPr>
          <p:nvPr>
            <p:ph type="sldNum" sz="quarter" idx="16"/>
          </p:nvPr>
        </p:nvSpPr>
        <p:spPr/>
        <p:txBody>
          <a:bodyPr/>
          <a:lstStyle>
            <a:lvl1pPr>
              <a:defRPr/>
            </a:lvl1pPr>
          </a:lstStyle>
          <a:p>
            <a:pPr>
              <a:defRPr/>
            </a:pPr>
            <a:fld id="{30D391AF-2082-48BA-B769-BD184C78B1BC}" type="slidenum">
              <a:rPr lang="de-DE" altLang="de-DE"/>
              <a:pPr>
                <a:defRPr/>
              </a:pPr>
              <a:t>‹Nr.›</a:t>
            </a:fld>
            <a:endParaRPr lang="de-DE" altLang="de-DE"/>
          </a:p>
        </p:txBody>
      </p:sp>
    </p:spTree>
    <p:extLst>
      <p:ext uri="{BB962C8B-B14F-4D97-AF65-F5344CB8AC3E}">
        <p14:creationId xmlns:p14="http://schemas.microsoft.com/office/powerpoint/2010/main" val="4141005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a16="http://schemas.microsoft.com/office/drawing/2014/main" id="{1E07CF9F-E219-C8E4-B711-38668116AF10}"/>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FFEDA436-DB23-B727-663D-3520F86BC11B}"/>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18EA14B1-6634-A51A-F634-68CB3E40D7C2}"/>
              </a:ext>
            </a:extLst>
          </p:cNvPr>
          <p:cNvSpPr>
            <a:spLocks noGrp="1"/>
          </p:cNvSpPr>
          <p:nvPr>
            <p:ph type="sldNum" sz="quarter" idx="12"/>
          </p:nvPr>
        </p:nvSpPr>
        <p:spPr/>
        <p:txBody>
          <a:bodyPr/>
          <a:lstStyle>
            <a:lvl1pPr>
              <a:defRPr/>
            </a:lvl1pPr>
          </a:lstStyle>
          <a:p>
            <a:pPr>
              <a:defRPr/>
            </a:pPr>
            <a:fld id="{CDB92D4F-C526-4E95-8789-10C4F7E0C6A9}" type="slidenum">
              <a:rPr lang="de-DE" altLang="de-DE"/>
              <a:pPr>
                <a:defRPr/>
              </a:pPr>
              <a:t>‹Nr.›</a:t>
            </a:fld>
            <a:endParaRPr lang="de-DE" altLang="de-DE"/>
          </a:p>
        </p:txBody>
      </p:sp>
    </p:spTree>
    <p:extLst>
      <p:ext uri="{BB962C8B-B14F-4D97-AF65-F5344CB8AC3E}">
        <p14:creationId xmlns:p14="http://schemas.microsoft.com/office/powerpoint/2010/main" val="197616401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a16="http://schemas.microsoft.com/office/drawing/2014/main" id="{CD0C4B48-C664-12C3-F0EE-5ADBDD6D0D8F}"/>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F0C64DA7-EF1B-E63A-C525-DEE19E75A069}"/>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707BC55F-B6C1-36A9-FEE7-1F5BB1C3AF14}"/>
              </a:ext>
            </a:extLst>
          </p:cNvPr>
          <p:cNvSpPr>
            <a:spLocks noGrp="1"/>
          </p:cNvSpPr>
          <p:nvPr>
            <p:ph type="sldNum" sz="quarter" idx="12"/>
          </p:nvPr>
        </p:nvSpPr>
        <p:spPr/>
        <p:txBody>
          <a:bodyPr/>
          <a:lstStyle>
            <a:lvl1pPr>
              <a:defRPr/>
            </a:lvl1pPr>
          </a:lstStyle>
          <a:p>
            <a:pPr>
              <a:defRPr/>
            </a:pPr>
            <a:fld id="{8B96BC4F-E014-4C3D-91D9-3FCC899DC366}" type="slidenum">
              <a:rPr lang="de-DE" altLang="de-DE"/>
              <a:pPr>
                <a:defRPr/>
              </a:pPr>
              <a:t>‹Nr.›</a:t>
            </a:fld>
            <a:endParaRPr lang="de-DE" altLang="de-DE"/>
          </a:p>
        </p:txBody>
      </p:sp>
    </p:spTree>
    <p:extLst>
      <p:ext uri="{BB962C8B-B14F-4D97-AF65-F5344CB8AC3E}">
        <p14:creationId xmlns:p14="http://schemas.microsoft.com/office/powerpoint/2010/main" val="61964635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a16="http://schemas.microsoft.com/office/drawing/2014/main" id="{97CC0A2D-06AC-9B67-3219-4B5ACA51497E}"/>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82D4B297-F0CC-4644-4107-F638F641B237}"/>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91E2ED10-9B50-4573-C292-55D7A78C7040}"/>
              </a:ext>
            </a:extLst>
          </p:cNvPr>
          <p:cNvSpPr>
            <a:spLocks noGrp="1"/>
          </p:cNvSpPr>
          <p:nvPr>
            <p:ph type="sldNum" sz="quarter" idx="12"/>
          </p:nvPr>
        </p:nvSpPr>
        <p:spPr/>
        <p:txBody>
          <a:bodyPr/>
          <a:lstStyle>
            <a:lvl1pPr>
              <a:defRPr/>
            </a:lvl1pPr>
          </a:lstStyle>
          <a:p>
            <a:pPr>
              <a:defRPr/>
            </a:pPr>
            <a:fld id="{0CB687C2-AD9B-4DC8-9999-CAF32D5DB7B0}" type="slidenum">
              <a:rPr lang="de-DE" altLang="de-DE"/>
              <a:pPr>
                <a:defRPr/>
              </a:pPr>
              <a:t>‹Nr.›</a:t>
            </a:fld>
            <a:endParaRPr lang="de-DE" altLang="de-DE"/>
          </a:p>
        </p:txBody>
      </p:sp>
    </p:spTree>
    <p:extLst>
      <p:ext uri="{BB962C8B-B14F-4D97-AF65-F5344CB8AC3E}">
        <p14:creationId xmlns:p14="http://schemas.microsoft.com/office/powerpoint/2010/main" val="9889677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a:extLst>
              <a:ext uri="{FF2B5EF4-FFF2-40B4-BE49-F238E27FC236}">
                <a16:creationId xmlns:a16="http://schemas.microsoft.com/office/drawing/2014/main" id="{56CFB0E1-F474-8E3E-3B77-DABBC02060D2}"/>
              </a:ext>
            </a:extLst>
          </p:cNvPr>
          <p:cNvSpPr>
            <a:spLocks noGrp="1"/>
          </p:cNvSpPr>
          <p:nvPr>
            <p:ph type="dt" sz="half" idx="10"/>
          </p:nvPr>
        </p:nvSpPr>
        <p:spPr/>
        <p:txBody>
          <a:bodyPr/>
          <a:lstStyle>
            <a:lvl1pPr>
              <a:defRPr/>
            </a:lvl1pPr>
          </a:lstStyle>
          <a:p>
            <a:pPr>
              <a:defRPr/>
            </a:pPr>
            <a:endParaRPr lang="de-DE" altLang="de-DE"/>
          </a:p>
        </p:txBody>
      </p:sp>
      <p:sp>
        <p:nvSpPr>
          <p:cNvPr id="5" name="Footer Placeholder 4">
            <a:extLst>
              <a:ext uri="{FF2B5EF4-FFF2-40B4-BE49-F238E27FC236}">
                <a16:creationId xmlns:a16="http://schemas.microsoft.com/office/drawing/2014/main" id="{B94437A4-DC4B-D82E-19C5-C672349C050F}"/>
              </a:ext>
            </a:extLst>
          </p:cNvPr>
          <p:cNvSpPr>
            <a:spLocks noGrp="1"/>
          </p:cNvSpPr>
          <p:nvPr>
            <p:ph type="ftr" sz="quarter" idx="11"/>
          </p:nvPr>
        </p:nvSpPr>
        <p:spPr/>
        <p:txBody>
          <a:bodyPr/>
          <a:lstStyle>
            <a:lvl1pPr>
              <a:defRPr/>
            </a:lvl1pPr>
          </a:lstStyle>
          <a:p>
            <a:pPr>
              <a:defRPr/>
            </a:pPr>
            <a:endParaRPr lang="de-DE" altLang="de-DE"/>
          </a:p>
        </p:txBody>
      </p:sp>
      <p:sp>
        <p:nvSpPr>
          <p:cNvPr id="6" name="Slide Number Placeholder 5">
            <a:extLst>
              <a:ext uri="{FF2B5EF4-FFF2-40B4-BE49-F238E27FC236}">
                <a16:creationId xmlns:a16="http://schemas.microsoft.com/office/drawing/2014/main" id="{04E95347-0D6B-161E-21C9-75205F0AE56A}"/>
              </a:ext>
            </a:extLst>
          </p:cNvPr>
          <p:cNvSpPr>
            <a:spLocks noGrp="1"/>
          </p:cNvSpPr>
          <p:nvPr>
            <p:ph type="sldNum" sz="quarter" idx="12"/>
          </p:nvPr>
        </p:nvSpPr>
        <p:spPr/>
        <p:txBody>
          <a:bodyPr/>
          <a:lstStyle>
            <a:lvl1pPr>
              <a:defRPr/>
            </a:lvl1pPr>
          </a:lstStyle>
          <a:p>
            <a:pPr>
              <a:defRPr/>
            </a:pPr>
            <a:fld id="{B0C813A1-7AE5-4370-A0F3-55D6E8D948BF}" type="slidenum">
              <a:rPr lang="de-DE" altLang="de-DE"/>
              <a:pPr>
                <a:defRPr/>
              </a:pPr>
              <a:t>‹Nr.›</a:t>
            </a:fld>
            <a:endParaRPr lang="de-DE" altLang="de-DE"/>
          </a:p>
        </p:txBody>
      </p:sp>
    </p:spTree>
    <p:extLst>
      <p:ext uri="{BB962C8B-B14F-4D97-AF65-F5344CB8AC3E}">
        <p14:creationId xmlns:p14="http://schemas.microsoft.com/office/powerpoint/2010/main" val="49456072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3">
            <a:extLst>
              <a:ext uri="{FF2B5EF4-FFF2-40B4-BE49-F238E27FC236}">
                <a16:creationId xmlns:a16="http://schemas.microsoft.com/office/drawing/2014/main" id="{B8D7F2B6-C0F0-89A9-45F6-CCDD079C95BF}"/>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4">
            <a:extLst>
              <a:ext uri="{FF2B5EF4-FFF2-40B4-BE49-F238E27FC236}">
                <a16:creationId xmlns:a16="http://schemas.microsoft.com/office/drawing/2014/main" id="{DC172848-04DB-6DDA-1A1B-A02650FAD8B6}"/>
              </a:ext>
            </a:extLst>
          </p:cNvPr>
          <p:cNvSpPr>
            <a:spLocks noGrp="1"/>
          </p:cNvSpPr>
          <p:nvPr>
            <p:ph type="ftr" sz="quarter" idx="11"/>
          </p:nvPr>
        </p:nvSpPr>
        <p:spPr/>
        <p:txBody>
          <a:bodyPr/>
          <a:lstStyle>
            <a:lvl1pPr>
              <a:defRPr/>
            </a:lvl1pPr>
          </a:lstStyle>
          <a:p>
            <a:pPr>
              <a:defRPr/>
            </a:pPr>
            <a:endParaRPr lang="de-DE" altLang="de-DE"/>
          </a:p>
        </p:txBody>
      </p:sp>
      <p:sp>
        <p:nvSpPr>
          <p:cNvPr id="7" name="Slide Number Placeholder 5">
            <a:extLst>
              <a:ext uri="{FF2B5EF4-FFF2-40B4-BE49-F238E27FC236}">
                <a16:creationId xmlns:a16="http://schemas.microsoft.com/office/drawing/2014/main" id="{552EC29E-8CCD-94AF-3B4B-65A3909BEF4C}"/>
              </a:ext>
            </a:extLst>
          </p:cNvPr>
          <p:cNvSpPr>
            <a:spLocks noGrp="1"/>
          </p:cNvSpPr>
          <p:nvPr>
            <p:ph type="sldNum" sz="quarter" idx="12"/>
          </p:nvPr>
        </p:nvSpPr>
        <p:spPr/>
        <p:txBody>
          <a:bodyPr/>
          <a:lstStyle>
            <a:lvl1pPr>
              <a:defRPr/>
            </a:lvl1pPr>
          </a:lstStyle>
          <a:p>
            <a:pPr>
              <a:defRPr/>
            </a:pPr>
            <a:fld id="{00AC6438-A933-4F57-968E-3DE29666848A}" type="slidenum">
              <a:rPr lang="de-DE" altLang="de-DE"/>
              <a:pPr>
                <a:defRPr/>
              </a:pPr>
              <a:t>‹Nr.›</a:t>
            </a:fld>
            <a:endParaRPr lang="de-DE" altLang="de-DE"/>
          </a:p>
        </p:txBody>
      </p:sp>
    </p:spTree>
    <p:extLst>
      <p:ext uri="{BB962C8B-B14F-4D97-AF65-F5344CB8AC3E}">
        <p14:creationId xmlns:p14="http://schemas.microsoft.com/office/powerpoint/2010/main" val="23117997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de-DE"/>
              <a:t>Titelmasterformat durch Klicken bearbeiten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3">
            <a:extLst>
              <a:ext uri="{FF2B5EF4-FFF2-40B4-BE49-F238E27FC236}">
                <a16:creationId xmlns:a16="http://schemas.microsoft.com/office/drawing/2014/main" id="{8E3F75A9-04D5-6200-E419-E30BFA106CD8}"/>
              </a:ext>
            </a:extLst>
          </p:cNvPr>
          <p:cNvSpPr>
            <a:spLocks noGrp="1"/>
          </p:cNvSpPr>
          <p:nvPr>
            <p:ph type="dt" sz="half" idx="10"/>
          </p:nvPr>
        </p:nvSpPr>
        <p:spPr/>
        <p:txBody>
          <a:bodyPr/>
          <a:lstStyle>
            <a:lvl1pPr>
              <a:defRPr/>
            </a:lvl1pPr>
          </a:lstStyle>
          <a:p>
            <a:pPr>
              <a:defRPr/>
            </a:pPr>
            <a:endParaRPr lang="de-DE" altLang="de-DE"/>
          </a:p>
        </p:txBody>
      </p:sp>
      <p:sp>
        <p:nvSpPr>
          <p:cNvPr id="8" name="Footer Placeholder 4">
            <a:extLst>
              <a:ext uri="{FF2B5EF4-FFF2-40B4-BE49-F238E27FC236}">
                <a16:creationId xmlns:a16="http://schemas.microsoft.com/office/drawing/2014/main" id="{CD6BEC0C-F04F-9411-3A77-78FD9191ABDF}"/>
              </a:ext>
            </a:extLst>
          </p:cNvPr>
          <p:cNvSpPr>
            <a:spLocks noGrp="1"/>
          </p:cNvSpPr>
          <p:nvPr>
            <p:ph type="ftr" sz="quarter" idx="11"/>
          </p:nvPr>
        </p:nvSpPr>
        <p:spPr/>
        <p:txBody>
          <a:bodyPr/>
          <a:lstStyle>
            <a:lvl1pPr>
              <a:defRPr/>
            </a:lvl1pPr>
          </a:lstStyle>
          <a:p>
            <a:pPr>
              <a:defRPr/>
            </a:pPr>
            <a:endParaRPr lang="de-DE" altLang="de-DE"/>
          </a:p>
        </p:txBody>
      </p:sp>
      <p:sp>
        <p:nvSpPr>
          <p:cNvPr id="9" name="Slide Number Placeholder 5">
            <a:extLst>
              <a:ext uri="{FF2B5EF4-FFF2-40B4-BE49-F238E27FC236}">
                <a16:creationId xmlns:a16="http://schemas.microsoft.com/office/drawing/2014/main" id="{41684AF9-8AE7-5106-27FF-7BB855DD8C0F}"/>
              </a:ext>
            </a:extLst>
          </p:cNvPr>
          <p:cNvSpPr>
            <a:spLocks noGrp="1"/>
          </p:cNvSpPr>
          <p:nvPr>
            <p:ph type="sldNum" sz="quarter" idx="12"/>
          </p:nvPr>
        </p:nvSpPr>
        <p:spPr/>
        <p:txBody>
          <a:bodyPr/>
          <a:lstStyle>
            <a:lvl1pPr>
              <a:defRPr/>
            </a:lvl1pPr>
          </a:lstStyle>
          <a:p>
            <a:pPr>
              <a:defRPr/>
            </a:pPr>
            <a:fld id="{38DEE086-C5A2-47D7-87D1-A25F3BDC42C5}" type="slidenum">
              <a:rPr lang="de-DE" altLang="de-DE"/>
              <a:pPr>
                <a:defRPr/>
              </a:pPr>
              <a:t>‹Nr.›</a:t>
            </a:fld>
            <a:endParaRPr lang="de-DE" altLang="de-DE"/>
          </a:p>
        </p:txBody>
      </p:sp>
    </p:spTree>
    <p:extLst>
      <p:ext uri="{BB962C8B-B14F-4D97-AF65-F5344CB8AC3E}">
        <p14:creationId xmlns:p14="http://schemas.microsoft.com/office/powerpoint/2010/main" val="288682703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de-DE"/>
              <a:t>Titelmasterformat durch Klicken bearbeiten</a:t>
            </a:r>
            <a:endParaRPr lang="en-US" dirty="0"/>
          </a:p>
        </p:txBody>
      </p:sp>
      <p:sp>
        <p:nvSpPr>
          <p:cNvPr id="3" name="Date Placeholder 3">
            <a:extLst>
              <a:ext uri="{FF2B5EF4-FFF2-40B4-BE49-F238E27FC236}">
                <a16:creationId xmlns:a16="http://schemas.microsoft.com/office/drawing/2014/main" id="{1E761037-281F-915F-5B6A-EF1CE389113C}"/>
              </a:ext>
            </a:extLst>
          </p:cNvPr>
          <p:cNvSpPr>
            <a:spLocks noGrp="1"/>
          </p:cNvSpPr>
          <p:nvPr>
            <p:ph type="dt" sz="half" idx="10"/>
          </p:nvPr>
        </p:nvSpPr>
        <p:spPr/>
        <p:txBody>
          <a:bodyPr/>
          <a:lstStyle>
            <a:lvl1pPr>
              <a:defRPr/>
            </a:lvl1pPr>
          </a:lstStyle>
          <a:p>
            <a:pPr>
              <a:defRPr/>
            </a:pPr>
            <a:endParaRPr lang="de-DE" altLang="de-DE"/>
          </a:p>
        </p:txBody>
      </p:sp>
      <p:sp>
        <p:nvSpPr>
          <p:cNvPr id="4" name="Footer Placeholder 4">
            <a:extLst>
              <a:ext uri="{FF2B5EF4-FFF2-40B4-BE49-F238E27FC236}">
                <a16:creationId xmlns:a16="http://schemas.microsoft.com/office/drawing/2014/main" id="{B04D5AD9-67A2-E74E-DB26-B0BC97BCA01A}"/>
              </a:ext>
            </a:extLst>
          </p:cNvPr>
          <p:cNvSpPr>
            <a:spLocks noGrp="1"/>
          </p:cNvSpPr>
          <p:nvPr>
            <p:ph type="ftr" sz="quarter" idx="11"/>
          </p:nvPr>
        </p:nvSpPr>
        <p:spPr/>
        <p:txBody>
          <a:bodyPr/>
          <a:lstStyle>
            <a:lvl1pPr>
              <a:defRPr/>
            </a:lvl1pPr>
          </a:lstStyle>
          <a:p>
            <a:pPr>
              <a:defRPr/>
            </a:pPr>
            <a:endParaRPr lang="de-DE" altLang="de-DE"/>
          </a:p>
        </p:txBody>
      </p:sp>
      <p:sp>
        <p:nvSpPr>
          <p:cNvPr id="5" name="Slide Number Placeholder 5">
            <a:extLst>
              <a:ext uri="{FF2B5EF4-FFF2-40B4-BE49-F238E27FC236}">
                <a16:creationId xmlns:a16="http://schemas.microsoft.com/office/drawing/2014/main" id="{A03B818D-87F2-3812-80DE-28C54B988A78}"/>
              </a:ext>
            </a:extLst>
          </p:cNvPr>
          <p:cNvSpPr>
            <a:spLocks noGrp="1"/>
          </p:cNvSpPr>
          <p:nvPr>
            <p:ph type="sldNum" sz="quarter" idx="12"/>
          </p:nvPr>
        </p:nvSpPr>
        <p:spPr/>
        <p:txBody>
          <a:bodyPr/>
          <a:lstStyle>
            <a:lvl1pPr>
              <a:defRPr/>
            </a:lvl1pPr>
          </a:lstStyle>
          <a:p>
            <a:pPr>
              <a:defRPr/>
            </a:pPr>
            <a:fld id="{1DDF9CF8-26DD-4CF6-B4EC-02076D6EA979}" type="slidenum">
              <a:rPr lang="de-DE" altLang="de-DE"/>
              <a:pPr>
                <a:defRPr/>
              </a:pPr>
              <a:t>‹Nr.›</a:t>
            </a:fld>
            <a:endParaRPr lang="de-DE" altLang="de-DE"/>
          </a:p>
        </p:txBody>
      </p:sp>
    </p:spTree>
    <p:extLst>
      <p:ext uri="{BB962C8B-B14F-4D97-AF65-F5344CB8AC3E}">
        <p14:creationId xmlns:p14="http://schemas.microsoft.com/office/powerpoint/2010/main" val="354881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35BFBC-9B12-AF08-9944-82B33D60AA22}"/>
              </a:ext>
            </a:extLst>
          </p:cNvPr>
          <p:cNvSpPr>
            <a:spLocks noGrp="1"/>
          </p:cNvSpPr>
          <p:nvPr>
            <p:ph type="dt" sz="half" idx="10"/>
          </p:nvPr>
        </p:nvSpPr>
        <p:spPr/>
        <p:txBody>
          <a:bodyPr/>
          <a:lstStyle>
            <a:lvl1pPr>
              <a:defRPr/>
            </a:lvl1pPr>
          </a:lstStyle>
          <a:p>
            <a:pPr>
              <a:defRPr/>
            </a:pPr>
            <a:endParaRPr lang="de-DE" altLang="de-DE"/>
          </a:p>
        </p:txBody>
      </p:sp>
      <p:sp>
        <p:nvSpPr>
          <p:cNvPr id="3" name="Footer Placeholder 4">
            <a:extLst>
              <a:ext uri="{FF2B5EF4-FFF2-40B4-BE49-F238E27FC236}">
                <a16:creationId xmlns:a16="http://schemas.microsoft.com/office/drawing/2014/main" id="{D232E519-9A22-D38F-8E44-F62A48472A55}"/>
              </a:ext>
            </a:extLst>
          </p:cNvPr>
          <p:cNvSpPr>
            <a:spLocks noGrp="1"/>
          </p:cNvSpPr>
          <p:nvPr>
            <p:ph type="ftr" sz="quarter" idx="11"/>
          </p:nvPr>
        </p:nvSpPr>
        <p:spPr/>
        <p:txBody>
          <a:bodyPr/>
          <a:lstStyle>
            <a:lvl1pPr>
              <a:defRPr/>
            </a:lvl1pPr>
          </a:lstStyle>
          <a:p>
            <a:pPr>
              <a:defRPr/>
            </a:pPr>
            <a:endParaRPr lang="de-DE" altLang="de-DE"/>
          </a:p>
        </p:txBody>
      </p:sp>
      <p:sp>
        <p:nvSpPr>
          <p:cNvPr id="4" name="Slide Number Placeholder 5">
            <a:extLst>
              <a:ext uri="{FF2B5EF4-FFF2-40B4-BE49-F238E27FC236}">
                <a16:creationId xmlns:a16="http://schemas.microsoft.com/office/drawing/2014/main" id="{44D78767-7D71-E810-F7CD-05F995AF915A}"/>
              </a:ext>
            </a:extLst>
          </p:cNvPr>
          <p:cNvSpPr>
            <a:spLocks noGrp="1"/>
          </p:cNvSpPr>
          <p:nvPr>
            <p:ph type="sldNum" sz="quarter" idx="12"/>
          </p:nvPr>
        </p:nvSpPr>
        <p:spPr/>
        <p:txBody>
          <a:bodyPr/>
          <a:lstStyle>
            <a:lvl1pPr>
              <a:defRPr/>
            </a:lvl1pPr>
          </a:lstStyle>
          <a:p>
            <a:pPr>
              <a:defRPr/>
            </a:pPr>
            <a:fld id="{163662B6-6C2C-4ECF-B904-C9C05899A339}" type="slidenum">
              <a:rPr lang="de-DE" altLang="de-DE"/>
              <a:pPr>
                <a:defRPr/>
              </a:pPr>
              <a:t>‹Nr.›</a:t>
            </a:fld>
            <a:endParaRPr lang="de-DE" altLang="de-DE"/>
          </a:p>
        </p:txBody>
      </p:sp>
    </p:spTree>
    <p:extLst>
      <p:ext uri="{BB962C8B-B14F-4D97-AF65-F5344CB8AC3E}">
        <p14:creationId xmlns:p14="http://schemas.microsoft.com/office/powerpoint/2010/main" val="2525065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de-DE"/>
              <a:t>Titelmasterformat durch Klicken bearbeiten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3">
            <a:extLst>
              <a:ext uri="{FF2B5EF4-FFF2-40B4-BE49-F238E27FC236}">
                <a16:creationId xmlns:a16="http://schemas.microsoft.com/office/drawing/2014/main" id="{6702D32E-70E6-0415-84D1-D614F10A64CA}"/>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4">
            <a:extLst>
              <a:ext uri="{FF2B5EF4-FFF2-40B4-BE49-F238E27FC236}">
                <a16:creationId xmlns:a16="http://schemas.microsoft.com/office/drawing/2014/main" id="{48C47D68-B321-23B7-0B72-95A57A03A44D}"/>
              </a:ext>
            </a:extLst>
          </p:cNvPr>
          <p:cNvSpPr>
            <a:spLocks noGrp="1"/>
          </p:cNvSpPr>
          <p:nvPr>
            <p:ph type="ftr" sz="quarter" idx="11"/>
          </p:nvPr>
        </p:nvSpPr>
        <p:spPr/>
        <p:txBody>
          <a:bodyPr/>
          <a:lstStyle>
            <a:lvl1pPr>
              <a:defRPr/>
            </a:lvl1pPr>
          </a:lstStyle>
          <a:p>
            <a:pPr>
              <a:defRPr/>
            </a:pPr>
            <a:endParaRPr lang="de-DE" altLang="de-DE"/>
          </a:p>
        </p:txBody>
      </p:sp>
      <p:sp>
        <p:nvSpPr>
          <p:cNvPr id="7" name="Slide Number Placeholder 5">
            <a:extLst>
              <a:ext uri="{FF2B5EF4-FFF2-40B4-BE49-F238E27FC236}">
                <a16:creationId xmlns:a16="http://schemas.microsoft.com/office/drawing/2014/main" id="{A4E3387E-D1A3-26DC-2544-4E803DFD5EA6}"/>
              </a:ext>
            </a:extLst>
          </p:cNvPr>
          <p:cNvSpPr>
            <a:spLocks noGrp="1"/>
          </p:cNvSpPr>
          <p:nvPr>
            <p:ph type="sldNum" sz="quarter" idx="12"/>
          </p:nvPr>
        </p:nvSpPr>
        <p:spPr/>
        <p:txBody>
          <a:bodyPr/>
          <a:lstStyle>
            <a:lvl1pPr>
              <a:defRPr/>
            </a:lvl1pPr>
          </a:lstStyle>
          <a:p>
            <a:pPr>
              <a:defRPr/>
            </a:pPr>
            <a:fld id="{3F0BF513-5208-43DF-A451-5E888252119D}" type="slidenum">
              <a:rPr lang="de-DE" altLang="de-DE"/>
              <a:pPr>
                <a:defRPr/>
              </a:pPr>
              <a:t>‹Nr.›</a:t>
            </a:fld>
            <a:endParaRPr lang="de-DE" altLang="de-DE"/>
          </a:p>
        </p:txBody>
      </p:sp>
    </p:spTree>
    <p:extLst>
      <p:ext uri="{BB962C8B-B14F-4D97-AF65-F5344CB8AC3E}">
        <p14:creationId xmlns:p14="http://schemas.microsoft.com/office/powerpoint/2010/main" val="251030535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noProof="0"/>
              <a:t>Bild durch Klicken auf Symbol hinzufügen</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3">
            <a:extLst>
              <a:ext uri="{FF2B5EF4-FFF2-40B4-BE49-F238E27FC236}">
                <a16:creationId xmlns:a16="http://schemas.microsoft.com/office/drawing/2014/main" id="{7BC58D6A-89BD-4D7D-70A5-79A86C4C24D5}"/>
              </a:ext>
            </a:extLst>
          </p:cNvPr>
          <p:cNvSpPr>
            <a:spLocks noGrp="1"/>
          </p:cNvSpPr>
          <p:nvPr>
            <p:ph type="dt" sz="half" idx="10"/>
          </p:nvPr>
        </p:nvSpPr>
        <p:spPr/>
        <p:txBody>
          <a:bodyPr/>
          <a:lstStyle>
            <a:lvl1pPr>
              <a:defRPr/>
            </a:lvl1pPr>
          </a:lstStyle>
          <a:p>
            <a:pPr>
              <a:defRPr/>
            </a:pPr>
            <a:endParaRPr lang="de-DE" altLang="de-DE"/>
          </a:p>
        </p:txBody>
      </p:sp>
      <p:sp>
        <p:nvSpPr>
          <p:cNvPr id="6" name="Footer Placeholder 4">
            <a:extLst>
              <a:ext uri="{FF2B5EF4-FFF2-40B4-BE49-F238E27FC236}">
                <a16:creationId xmlns:a16="http://schemas.microsoft.com/office/drawing/2014/main" id="{2D7EBB2A-5F83-D59D-8F69-36ECDAAE5D3D}"/>
              </a:ext>
            </a:extLst>
          </p:cNvPr>
          <p:cNvSpPr>
            <a:spLocks noGrp="1"/>
          </p:cNvSpPr>
          <p:nvPr>
            <p:ph type="ftr" sz="quarter" idx="11"/>
          </p:nvPr>
        </p:nvSpPr>
        <p:spPr/>
        <p:txBody>
          <a:bodyPr/>
          <a:lstStyle>
            <a:lvl1pPr>
              <a:defRPr/>
            </a:lvl1pPr>
          </a:lstStyle>
          <a:p>
            <a:pPr>
              <a:defRPr/>
            </a:pPr>
            <a:endParaRPr lang="de-DE" altLang="de-DE"/>
          </a:p>
        </p:txBody>
      </p:sp>
      <p:sp>
        <p:nvSpPr>
          <p:cNvPr id="7" name="Slide Number Placeholder 5">
            <a:extLst>
              <a:ext uri="{FF2B5EF4-FFF2-40B4-BE49-F238E27FC236}">
                <a16:creationId xmlns:a16="http://schemas.microsoft.com/office/drawing/2014/main" id="{910E6F34-2DC3-AEE5-61FD-DD0C89017A4E}"/>
              </a:ext>
            </a:extLst>
          </p:cNvPr>
          <p:cNvSpPr>
            <a:spLocks noGrp="1"/>
          </p:cNvSpPr>
          <p:nvPr>
            <p:ph type="sldNum" sz="quarter" idx="12"/>
          </p:nvPr>
        </p:nvSpPr>
        <p:spPr/>
        <p:txBody>
          <a:bodyPr/>
          <a:lstStyle>
            <a:lvl1pPr>
              <a:defRPr/>
            </a:lvl1pPr>
          </a:lstStyle>
          <a:p>
            <a:pPr>
              <a:defRPr/>
            </a:pPr>
            <a:fld id="{1E4A5C30-7B62-4B24-A1F6-1A89458B404D}" type="slidenum">
              <a:rPr lang="de-DE" altLang="de-DE"/>
              <a:pPr>
                <a:defRPr/>
              </a:pPr>
              <a:t>‹Nr.›</a:t>
            </a:fld>
            <a:endParaRPr lang="de-DE" altLang="de-DE"/>
          </a:p>
        </p:txBody>
      </p:sp>
    </p:spTree>
    <p:extLst>
      <p:ext uri="{BB962C8B-B14F-4D97-AF65-F5344CB8AC3E}">
        <p14:creationId xmlns:p14="http://schemas.microsoft.com/office/powerpoint/2010/main" val="167854820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6FEFFE27-BA80-88C6-0DD4-10DF972770B3}"/>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50B234F8-3CFD-2B61-9319-12E210744717}"/>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79E4085B-C135-F3FD-40AD-551FCF7B272E}"/>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6241C13-37F1-3628-97A7-BA6A2C99A9F9}"/>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574681EB-5149-4649-E34D-A6A92399658C}"/>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864FB719-3B85-4F55-CF9E-A2982725EAE5}"/>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2AAB819A-0136-76C3-D19C-B33BC4CFB9C9}"/>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E1EAA61C-6424-13AF-B593-75907576EDC5}"/>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472DD57E-5BD9-25CA-A940-83F1B359C4E6}"/>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E2685815-993E-DB2F-E43F-AAB55222F6A3}"/>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F55A4EE-CAFF-AD0F-5AD2-1E486EBAA063}"/>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4FFE64F4-0422-60A1-BF75-2E2FD6B9EE62}"/>
              </a:ext>
            </a:extLst>
          </p:cNvPr>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Titelmasterformat durch Klicken bearbeiten</a:t>
            </a:r>
            <a:endParaRPr lang="en-US" altLang="de-DE"/>
          </a:p>
        </p:txBody>
      </p:sp>
      <p:sp>
        <p:nvSpPr>
          <p:cNvPr id="3" name="Text Placeholder 2">
            <a:extLst>
              <a:ext uri="{FF2B5EF4-FFF2-40B4-BE49-F238E27FC236}">
                <a16:creationId xmlns:a16="http://schemas.microsoft.com/office/drawing/2014/main" id="{6BBC210F-0CB3-659F-E8D9-1AB51D435C1A}"/>
              </a:ext>
            </a:extLst>
          </p:cNvPr>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Formatvorlagen des Textmasters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4" name="Date Placeholder 3">
            <a:extLst>
              <a:ext uri="{FF2B5EF4-FFF2-40B4-BE49-F238E27FC236}">
                <a16:creationId xmlns:a16="http://schemas.microsoft.com/office/drawing/2014/main" id="{C2A8F20D-3B55-4C0E-3EBB-A947661F6E94}"/>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de-DE" altLang="de-DE"/>
          </a:p>
        </p:txBody>
      </p:sp>
      <p:sp>
        <p:nvSpPr>
          <p:cNvPr id="5" name="Footer Placeholder 4">
            <a:extLst>
              <a:ext uri="{FF2B5EF4-FFF2-40B4-BE49-F238E27FC236}">
                <a16:creationId xmlns:a16="http://schemas.microsoft.com/office/drawing/2014/main" id="{C2F844AE-5711-E631-83C2-F1384E2CF2BE}"/>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de-DE" altLang="de-DE"/>
          </a:p>
        </p:txBody>
      </p:sp>
      <p:sp>
        <p:nvSpPr>
          <p:cNvPr id="6" name="Slide Number Placeholder 5">
            <a:extLst>
              <a:ext uri="{FF2B5EF4-FFF2-40B4-BE49-F238E27FC236}">
                <a16:creationId xmlns:a16="http://schemas.microsoft.com/office/drawing/2014/main" id="{381AEC94-4211-6B1D-D173-61D7FD026765}"/>
              </a:ext>
            </a:extLst>
          </p:cNvPr>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chemeClr val="accent1"/>
                </a:solidFill>
                <a:latin typeface="Trebuchet MS" panose="020B0703020202090204" pitchFamily="34" charset="0"/>
              </a:defRPr>
            </a:lvl1pPr>
          </a:lstStyle>
          <a:p>
            <a:pPr>
              <a:defRPr/>
            </a:pPr>
            <a:fld id="{8F336572-743A-4B9C-80CD-15CC7A6DC3C5}"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4734" r:id="rId1"/>
    <p:sldLayoutId id="2147484721" r:id="rId2"/>
    <p:sldLayoutId id="2147484722" r:id="rId3"/>
    <p:sldLayoutId id="2147484723" r:id="rId4"/>
    <p:sldLayoutId id="2147484724" r:id="rId5"/>
    <p:sldLayoutId id="2147484725" r:id="rId6"/>
    <p:sldLayoutId id="2147484726" r:id="rId7"/>
    <p:sldLayoutId id="2147484727" r:id="rId8"/>
    <p:sldLayoutId id="2147484728" r:id="rId9"/>
    <p:sldLayoutId id="2147484729" r:id="rId10"/>
    <p:sldLayoutId id="2147484735" r:id="rId11"/>
    <p:sldLayoutId id="2147484730" r:id="rId12"/>
    <p:sldLayoutId id="2147484736" r:id="rId13"/>
    <p:sldLayoutId id="2147484731" r:id="rId14"/>
    <p:sldLayoutId id="2147484732" r:id="rId15"/>
    <p:sldLayoutId id="2147484733" r:id="rId16"/>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2"/>
                      </p:to>
                    </p:animClr>
                  </p:subTnLst>
                </p:cTn>
              </p:par>
            </p:tnLst>
          </p:tmpl>
        </p:tmplLst>
      </p:bldP>
    </p:bldLst>
  </p:timing>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AutoShape 2">
            <a:extLst>
              <a:ext uri="{FF2B5EF4-FFF2-40B4-BE49-F238E27FC236}">
                <a16:creationId xmlns:a16="http://schemas.microsoft.com/office/drawing/2014/main" id="{1EFBF4A1-FFF1-2C57-C3E3-5C9E0FD06725}"/>
              </a:ext>
            </a:extLst>
          </p:cNvPr>
          <p:cNvSpPr>
            <a:spLocks noGrp="1"/>
          </p:cNvSpPr>
          <p:nvPr>
            <p:ph type="ctrTitle"/>
          </p:nvPr>
        </p:nvSpPr>
        <p:spPr>
          <a:xfrm>
            <a:off x="1095375" y="1052513"/>
            <a:ext cx="5827713" cy="1800225"/>
          </a:xfrm>
        </p:spPr>
        <p:txBody>
          <a:bodyPr/>
          <a:lstStyle/>
          <a:p>
            <a:pPr algn="l" eaLnBrk="1" hangingPunct="1"/>
            <a:r>
              <a:rPr lang="de-DE" altLang="de-DE" sz="2000">
                <a:latin typeface="Verdana" panose="020B0604030504040204" pitchFamily="34" charset="0"/>
                <a:ea typeface="Verdana" panose="020B0604030504040204" pitchFamily="34" charset="0"/>
                <a:cs typeface="Arial" panose="020B0604020202020204" pitchFamily="34" charset="0"/>
              </a:rPr>
              <a:t>INFORMATIONSVERANSTALTUNG </a:t>
            </a:r>
            <a:br>
              <a:rPr lang="de-DE" altLang="de-DE" sz="2000">
                <a:latin typeface="Verdana" panose="020B0604030504040204" pitchFamily="34" charset="0"/>
                <a:ea typeface="Verdana" panose="020B0604030504040204" pitchFamily="34" charset="0"/>
                <a:cs typeface="Arial" panose="020B0604020202020204" pitchFamily="34" charset="0"/>
              </a:rPr>
            </a:br>
            <a:r>
              <a:rPr lang="de-DE" altLang="de-DE" sz="2000">
                <a:latin typeface="Verdana" panose="020B0604030504040204" pitchFamily="34" charset="0"/>
                <a:ea typeface="Verdana" panose="020B0604030504040204" pitchFamily="34" charset="0"/>
                <a:cs typeface="Arial" panose="020B0604020202020204" pitchFamily="34" charset="0"/>
              </a:rPr>
              <a:t>Weiterführende Schulen Sek I</a:t>
            </a:r>
            <a:br>
              <a:rPr lang="de-DE" altLang="de-DE" sz="2000">
                <a:latin typeface="Verdana" panose="020B0604030504040204" pitchFamily="34" charset="0"/>
                <a:ea typeface="Verdana" panose="020B0604030504040204" pitchFamily="34" charset="0"/>
                <a:cs typeface="Arial" panose="020B0604020202020204" pitchFamily="34" charset="0"/>
              </a:rPr>
            </a:br>
            <a:r>
              <a:rPr lang="de-DE" altLang="de-DE" sz="2000">
                <a:latin typeface="Verdana" panose="020B0604030504040204" pitchFamily="34" charset="0"/>
                <a:ea typeface="Verdana" panose="020B0604030504040204" pitchFamily="34" charset="0"/>
                <a:cs typeface="Arial" panose="020B0604020202020204" pitchFamily="34" charset="0"/>
              </a:rPr>
              <a:t>03.09.2024 / Mensa / Jahrgang 4</a:t>
            </a:r>
            <a:br>
              <a:rPr lang="de-DE" altLang="de-DE" sz="2000">
                <a:latin typeface="Arial" panose="020B0604020202020204" pitchFamily="34" charset="0"/>
                <a:ea typeface="Verdana" panose="020B0604030504040204" pitchFamily="34" charset="0"/>
                <a:cs typeface="Arial" panose="020B0604020202020204" pitchFamily="34" charset="0"/>
              </a:rPr>
            </a:br>
            <a:endParaRPr lang="de-DE" altLang="de-DE" sz="2000">
              <a:latin typeface="Arial" panose="020B0604020202020204" pitchFamily="34" charset="0"/>
              <a:ea typeface="Verdana" panose="020B0604030504040204" pitchFamily="34" charset="0"/>
              <a:cs typeface="Arial" panose="020B0604020202020204" pitchFamily="34" charset="0"/>
            </a:endParaRPr>
          </a:p>
        </p:txBody>
      </p:sp>
      <p:sp>
        <p:nvSpPr>
          <p:cNvPr id="2051" name="Rectangle 3">
            <a:extLst>
              <a:ext uri="{FF2B5EF4-FFF2-40B4-BE49-F238E27FC236}">
                <a16:creationId xmlns:a16="http://schemas.microsoft.com/office/drawing/2014/main" id="{00B91468-3815-1992-09A1-4A55FACDA875}"/>
              </a:ext>
            </a:extLst>
          </p:cNvPr>
          <p:cNvSpPr>
            <a:spLocks noGrp="1" noChangeArrowheads="1"/>
          </p:cNvSpPr>
          <p:nvPr>
            <p:ph type="subTitle" idx="1"/>
          </p:nvPr>
        </p:nvSpPr>
        <p:spPr>
          <a:xfrm>
            <a:off x="1187450" y="3068638"/>
            <a:ext cx="5827713" cy="1096962"/>
          </a:xfrm>
        </p:spPr>
        <p:txBody>
          <a:bodyPr rtlCol="0">
            <a:normAutofit/>
          </a:bodyPr>
          <a:lstStyle/>
          <a:p>
            <a:pPr algn="l" eaLnBrk="1" fontAlgn="auto" hangingPunct="1">
              <a:spcAft>
                <a:spcPts val="0"/>
              </a:spcAft>
              <a:buFont typeface="Arial" panose="020B0604020202020204" pitchFamily="34" charset="0"/>
              <a:buNone/>
              <a:defRPr/>
            </a:pPr>
            <a:r>
              <a:rPr lang="de-DE" altLang="de-DE" sz="1400" dirty="0">
                <a:latin typeface="Verdana" panose="020B0604030504040204" pitchFamily="34" charset="0"/>
                <a:ea typeface="Verdana" panose="020B0604030504040204" pitchFamily="34" charset="0"/>
                <a:cs typeface="Arial" panose="020B0604020202020204" pitchFamily="34" charset="0"/>
              </a:rPr>
              <a:t>Grundschule Herringhausen</a:t>
            </a:r>
          </a:p>
          <a:p>
            <a:pPr algn="l" eaLnBrk="1" fontAlgn="auto" hangingPunct="1">
              <a:spcAft>
                <a:spcPts val="0"/>
              </a:spcAft>
              <a:buFont typeface="Arial" panose="020B0604020202020204" pitchFamily="34" charset="0"/>
              <a:buNone/>
              <a:defRPr/>
            </a:pPr>
            <a:r>
              <a:rPr lang="de-DE" altLang="de-DE" sz="1400" dirty="0">
                <a:latin typeface="Verdana" panose="020B0604030504040204" pitchFamily="34" charset="0"/>
                <a:ea typeface="Verdana" panose="020B0604030504040204" pitchFamily="34" charset="0"/>
                <a:cs typeface="Arial" panose="020B0604020202020204" pitchFamily="34" charset="0"/>
              </a:rPr>
              <a:t>Auf der Heide 6 / 32051 Herford</a:t>
            </a:r>
          </a:p>
          <a:p>
            <a:pPr algn="l" eaLnBrk="1" fontAlgn="auto" hangingPunct="1">
              <a:spcAft>
                <a:spcPts val="0"/>
              </a:spcAft>
              <a:buFontTx/>
              <a:buNone/>
              <a:defRPr/>
            </a:pPr>
            <a:r>
              <a:rPr lang="de-DE" altLang="de-DE" sz="1400" dirty="0">
                <a:latin typeface="Verdana" panose="020B0604030504040204" pitchFamily="34" charset="0"/>
                <a:ea typeface="Verdana" panose="020B0604030504040204" pitchFamily="34" charset="0"/>
                <a:cs typeface="Arial" panose="020B0604020202020204" pitchFamily="34" charset="0"/>
              </a:rPr>
              <a:t>Simeon Hacker, Rektor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el 1">
            <a:extLst>
              <a:ext uri="{FF2B5EF4-FFF2-40B4-BE49-F238E27FC236}">
                <a16:creationId xmlns:a16="http://schemas.microsoft.com/office/drawing/2014/main" id="{A3D03AC1-5907-E49F-B480-0F53340D53F1}"/>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Gesamtschule</a:t>
            </a:r>
          </a:p>
        </p:txBody>
      </p:sp>
      <p:sp>
        <p:nvSpPr>
          <p:cNvPr id="32771" name="Inhaltsplatzhalter 2">
            <a:extLst>
              <a:ext uri="{FF2B5EF4-FFF2-40B4-BE49-F238E27FC236}">
                <a16:creationId xmlns:a16="http://schemas.microsoft.com/office/drawing/2014/main" id="{B94CE1BC-0A52-915C-94D8-FA5338F96AB6}"/>
              </a:ext>
            </a:extLst>
          </p:cNvPr>
          <p:cNvSpPr>
            <a:spLocks noGrp="1"/>
          </p:cNvSpPr>
          <p:nvPr>
            <p:ph idx="1"/>
          </p:nvPr>
        </p:nvSpPr>
        <p:spPr>
          <a:xfrm>
            <a:off x="609600" y="1268413"/>
            <a:ext cx="6348413" cy="4773612"/>
          </a:xfrm>
        </p:spPr>
        <p:txBody>
          <a:bodyPr rtlCol="0">
            <a:normAutofit/>
          </a:bodyPr>
          <a:lstStyle/>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Die Gesamtschule arbeitet mit Kindern und Jugendlichen aller Leistungsstärken und hält Laufbahnentscheidungen möglichst lange offen. </a:t>
            </a:r>
          </a:p>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Aufgrund ihres besonderen pädagogischen Konzeptes sind Gesamtschulen fast immer gebundene Ganztagsschulen. An der Gesamtschule können alle Abschlüsse der Sekundarstufe I erreicht werden, die auch an der Hauptschule, der Realschule und dem Gymnasium erworben werden.</a:t>
            </a:r>
          </a:p>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Die Gesamtschule umfasst in der Sekundarstufe I die Klassen 5 bis 10 und in der Sekundarstufe II (gymnasiale Oberstufe) die Jahrgangsstufen 11 bis 13. Bei guten Leistungen können die Schülerinnen und Schüler ggf. direkt in die Jahrgangsstufe 12 wechseln. </a:t>
            </a:r>
          </a:p>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Der Unterricht in den Klassen 5 und 6 wird im Klassenverband erteilt.</a:t>
            </a:r>
            <a:endPar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a:extLst>
              <a:ext uri="{FF2B5EF4-FFF2-40B4-BE49-F238E27FC236}">
                <a16:creationId xmlns:a16="http://schemas.microsoft.com/office/drawing/2014/main" id="{E627E0BD-0C9C-DEBE-41B3-1C67353D54F6}"/>
              </a:ext>
            </a:extLst>
          </p:cNvPr>
          <p:cNvSpPr>
            <a:spLocks noGrp="1"/>
          </p:cNvSpPr>
          <p:nvPr>
            <p:ph type="title"/>
          </p:nvPr>
        </p:nvSpPr>
        <p:spPr>
          <a:xfrm>
            <a:off x="609600" y="609600"/>
            <a:ext cx="6348413" cy="803275"/>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Verfahrensablauf</a:t>
            </a:r>
          </a:p>
        </p:txBody>
      </p:sp>
      <p:sp>
        <p:nvSpPr>
          <p:cNvPr id="15363" name="Rectangle 3">
            <a:extLst>
              <a:ext uri="{FF2B5EF4-FFF2-40B4-BE49-F238E27FC236}">
                <a16:creationId xmlns:a16="http://schemas.microsoft.com/office/drawing/2014/main" id="{4735C5DE-36D0-460C-98C6-C795B64A5192}"/>
              </a:ext>
            </a:extLst>
          </p:cNvPr>
          <p:cNvSpPr>
            <a:spLocks noGrp="1" noChangeArrowheads="1"/>
          </p:cNvSpPr>
          <p:nvPr>
            <p:ph idx="1"/>
          </p:nvPr>
        </p:nvSpPr>
        <p:spPr>
          <a:xfrm>
            <a:off x="609600" y="1916113"/>
            <a:ext cx="6348413" cy="4125912"/>
          </a:xfrm>
        </p:spPr>
        <p:txBody>
          <a:bodyPr rtlCol="0">
            <a:noAutofit/>
          </a:bodyPr>
          <a:lstStyle/>
          <a:p>
            <a:pPr algn="just" eaLnBrk="1" fontAlgn="auto" hangingPunct="1">
              <a:spcAft>
                <a:spcPts val="0"/>
              </a:spcAft>
              <a:buFont typeface="Wingdings" panose="05000000000000000000"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Schulleitung der Grundschule informiert gemäß § 8 AO-GS über die Bildungsgänge in den weiterführenden Schulen (Regelschule) und über den Übergang Grundschule in die weiterführende Schule.</a:t>
            </a:r>
          </a:p>
          <a:p>
            <a:pPr algn="just" eaLnBrk="1" fontAlgn="auto" hangingPunct="1">
              <a:spcAft>
                <a:spcPts val="0"/>
              </a:spcAft>
              <a:buFont typeface="Wingdings" panose="05000000000000000000"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Beratungsgespräch in der Regel in Form eines Elternsprechtages zwischen Klassenlehrer*innen der Klassen 4a/4b und den Eltern im ersten Schulhalbjahr der Klasse 4 nach den </a:t>
            </a:r>
            <a:r>
              <a:rPr lang="de-DE" altLang="de-DE" sz="1400" dirty="0">
                <a:solidFill>
                  <a:schemeClr val="tx1"/>
                </a:solidFill>
                <a:latin typeface="Verdana" panose="020B0604030504040204" pitchFamily="34" charset="0"/>
                <a:ea typeface="Verdana" panose="020B0604030504040204" pitchFamily="34" charset="0"/>
                <a:cs typeface="Arial" panose="020B0604020202020204" pitchFamily="34" charset="0"/>
              </a:rPr>
              <a:t>Herbstferien  (</a:t>
            </a:r>
            <a:r>
              <a:rPr lang="de-DE" sz="1400" kern="150" dirty="0">
                <a:solidFill>
                  <a:srgbClr val="FF0000"/>
                </a:solidFill>
                <a:latin typeface="Verdana" panose="020B0604030504040204" pitchFamily="34" charset="0"/>
                <a:ea typeface="Verdana" panose="020B0604030504040204" pitchFamily="34" charset="0"/>
              </a:rPr>
              <a:t>ab dem 04.11. bis zum 22.11.2024</a:t>
            </a:r>
            <a:r>
              <a:rPr lang="de-DE" sz="1400" kern="150" dirty="0">
                <a:solidFill>
                  <a:schemeClr val="tx1"/>
                </a:solidFill>
                <a:latin typeface="Verdana" panose="020B0604030504040204" pitchFamily="34" charset="0"/>
                <a:ea typeface="Verdana" panose="020B0604030504040204" pitchFamily="34" charset="0"/>
              </a:rPr>
              <a:t>)</a:t>
            </a:r>
            <a:r>
              <a:rPr lang="de-DE" altLang="de-DE" sz="1400" dirty="0">
                <a:solidFill>
                  <a:schemeClr val="tx1"/>
                </a:solidFill>
                <a:latin typeface="Verdana" panose="020B0604030504040204" pitchFamily="34" charset="0"/>
                <a:ea typeface="Verdana" panose="020B0604030504040204" pitchFamily="34" charset="0"/>
                <a:cs typeface="Arial" panose="020B0604020202020204" pitchFamily="34" charset="0"/>
              </a:rPr>
              <a:t>.</a:t>
            </a:r>
          </a:p>
          <a:p>
            <a:pPr algn="just" eaLnBrk="1" fontAlgn="auto" hangingPunct="1">
              <a:spcAft>
                <a:spcPts val="0"/>
              </a:spcAft>
              <a:buFont typeface="Wingdings" panose="05000000000000000000"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Zum Schulhalbjahr 2024-2025:</a:t>
            </a:r>
          </a:p>
          <a:p>
            <a:pPr algn="just" eaLnBrk="1" fontAlgn="auto" hangingPunct="1">
              <a:spcAft>
                <a:spcPts val="0"/>
              </a:spcAft>
              <a:buFont typeface="Wingdings" panose="05000000000000000000" pitchFamily="2" charset="2"/>
              <a:buChar char="ü"/>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Grundschule erstellt mit dem Halbjahreszeugnis des Jahrgangs 4 auf der Grundlage des Leistungsstands, der Lernentwicklung und der Fähigkeiten der Schülerin oder des Schülers eine zu begründende Empfehlung für  die  Schulform,  die  für  die  weitere  schulische  Förderung  geeignet  erscheint.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a:extLst>
              <a:ext uri="{FF2B5EF4-FFF2-40B4-BE49-F238E27FC236}">
                <a16:creationId xmlns:a16="http://schemas.microsoft.com/office/drawing/2014/main" id="{838B8C63-4938-D205-7109-27F36F37E868}"/>
              </a:ext>
            </a:extLst>
          </p:cNvPr>
          <p:cNvSpPr>
            <a:spLocks noGrp="1"/>
          </p:cNvSpPr>
          <p:nvPr>
            <p:ph type="title"/>
          </p:nvPr>
        </p:nvSpPr>
        <p:spPr>
          <a:xfrm>
            <a:off x="609600" y="609600"/>
            <a:ext cx="6348413" cy="874713"/>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Empfehlung der Grundschule</a:t>
            </a:r>
          </a:p>
        </p:txBody>
      </p:sp>
      <p:sp>
        <p:nvSpPr>
          <p:cNvPr id="8195" name="Inhaltsplatzhalter 2">
            <a:extLst>
              <a:ext uri="{FF2B5EF4-FFF2-40B4-BE49-F238E27FC236}">
                <a16:creationId xmlns:a16="http://schemas.microsoft.com/office/drawing/2014/main" id="{92A2C79E-F31E-D694-5D62-F9EDE3442DF3}"/>
              </a:ext>
            </a:extLst>
          </p:cNvPr>
          <p:cNvSpPr>
            <a:spLocks noGrp="1"/>
          </p:cNvSpPr>
          <p:nvPr>
            <p:ph idx="1"/>
          </p:nvPr>
        </p:nvSpPr>
        <p:spPr>
          <a:xfrm>
            <a:off x="615950" y="1628775"/>
            <a:ext cx="6348413" cy="4125913"/>
          </a:xfrm>
        </p:spPr>
        <p:txBody>
          <a:bodyPr rtlCol="0">
            <a:normAutofit/>
          </a:bodyPr>
          <a:lstStyle/>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Empfehlung für die Schulform ist Teil des Halbjahreszeugnisses der Klasse 4. </a:t>
            </a:r>
          </a:p>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Darin wird die Schulform Hauptschule, Realschule, Gymnasium (Bildungsgänge) benannt, für die das Kind nach Auffassung der Grundschule geeignet ist, daneben auch die Gesamtschule bzw. Sekundarschule. </a:t>
            </a:r>
          </a:p>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Ist ein Kind nach Auffassung der Grundschule für eine weitere Schulform mit Einschränkungen geeignet, wird auch diese mit dem genannten Zusatz benannt. Die Empfehlung ist zu begründen. </a:t>
            </a:r>
          </a:p>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Eltern entscheiden nach Beratung durch die Grundschule über den weiteren Bildungsgang ihres Kindes in der Sekundarstufe I. Über die Empfehlung und deren Begründung entscheidet die Klassenkonferenz (ohne Eltern) als Versetzungskonferenz.</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a:extLst>
              <a:ext uri="{FF2B5EF4-FFF2-40B4-BE49-F238E27FC236}">
                <a16:creationId xmlns:a16="http://schemas.microsoft.com/office/drawing/2014/main" id="{3425986E-CCAD-9A61-1113-199BDA5D6AE4}"/>
              </a:ext>
            </a:extLst>
          </p:cNvPr>
          <p:cNvSpPr>
            <a:spLocks noGrp="1"/>
          </p:cNvSpPr>
          <p:nvPr>
            <p:ph type="title"/>
          </p:nvPr>
        </p:nvSpPr>
        <p:spPr>
          <a:xfrm>
            <a:off x="609600" y="609600"/>
            <a:ext cx="6348413" cy="587375"/>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Empfehlung der Grundschule</a:t>
            </a:r>
            <a:endParaRPr lang="de-DE" altLang="de-DE">
              <a:latin typeface="Verdana" panose="020B0604030504040204" pitchFamily="34" charset="0"/>
              <a:ea typeface="Verdana" panose="020B060403050404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C7D473CB-0F90-FB28-7239-485316F69DA8}"/>
              </a:ext>
            </a:extLst>
          </p:cNvPr>
          <p:cNvSpPr>
            <a:spLocks noGrp="1"/>
          </p:cNvSpPr>
          <p:nvPr>
            <p:ph idx="1"/>
          </p:nvPr>
        </p:nvSpPr>
        <p:spPr>
          <a:xfrm>
            <a:off x="609600" y="1268413"/>
            <a:ext cx="6348413" cy="4773612"/>
          </a:xfrm>
        </p:spPr>
        <p:txBody>
          <a:bodyPr rtlCol="0">
            <a:noAutofit/>
          </a:bodyPr>
          <a:lstStyle/>
          <a:p>
            <a:pPr eaLnBrk="1" fontAlgn="auto" hangingPunct="1">
              <a:spcAft>
                <a:spcPts val="0"/>
              </a:spcAft>
              <a:buClr>
                <a:srgbClr val="90C226"/>
              </a:buClr>
              <a:buFont typeface="Wingdings 3" charset="2"/>
              <a:buChar char=""/>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rPr>
              <a:t>Die Eltern melden die Schülerin oder den Schüler unter Vorlage des Halbjahreszeugnisses der Klasse 4 plus der begründeten Empfehlung und der Geburtsurkunde an.</a:t>
            </a:r>
          </a:p>
          <a:p>
            <a:pPr eaLnBrk="1" fontAlgn="auto" hangingPunct="1">
              <a:spcAft>
                <a:spcPts val="0"/>
              </a:spcAft>
              <a:buClr>
                <a:srgbClr val="90C226"/>
              </a:buClr>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Anmeldungen zur Aufnahme in die </a:t>
            </a:r>
            <a:r>
              <a:rPr lang="de-DE" sz="1400" b="1"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5. Klasse</a:t>
            </a: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 werden in der Regel gegen Ende Februar in den Büros der betreffenden Schulen entgegengenommen. </a:t>
            </a:r>
            <a:r>
              <a:rPr 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rPr>
              <a:t>Dort lassen Sie sich einen Anmeldetermin geben.</a:t>
            </a:r>
            <a:endPar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endParaRPr>
          </a:p>
          <a:p>
            <a:pPr eaLnBrk="1" fontAlgn="auto" hangingPunct="1">
              <a:spcAft>
                <a:spcPts val="0"/>
              </a:spcAft>
              <a:buClr>
                <a:srgbClr val="90C226"/>
              </a:buClr>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Aktuell ist der Anmeldezeitraum noch nicht bekannt!</a:t>
            </a:r>
          </a:p>
          <a:p>
            <a:pPr eaLnBrk="1" fontAlgn="auto" hangingPunct="1">
              <a:spcAft>
                <a:spcPts val="0"/>
              </a:spcAft>
              <a:buClr>
                <a:srgbClr val="90C226"/>
              </a:buClr>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Für die Anmeldung wird benötigt:</a:t>
            </a:r>
            <a:endPar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endParaRPr>
          </a:p>
          <a:p>
            <a:pPr eaLnBrk="1" fontAlgn="auto" hangingPunct="1">
              <a:spcAft>
                <a:spcPts val="0"/>
              </a:spcAft>
              <a:buFont typeface="Wingdings" panose="05000000000000000000"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Kopie des Halbjahreszeugnisses Schuljahr 2024/25 </a:t>
            </a:r>
          </a:p>
          <a:p>
            <a:pPr eaLnBrk="1" fontAlgn="auto" hangingPunct="1">
              <a:spcAft>
                <a:spcPts val="0"/>
              </a:spcAft>
              <a:buFont typeface="Wingdings" panose="05000000000000000000"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Empfehlung der Grundschule / gegebenenfalls Förderpläne </a:t>
            </a:r>
          </a:p>
          <a:p>
            <a:pPr eaLnBrk="1" fontAlgn="auto" hangingPunct="1">
              <a:spcAft>
                <a:spcPts val="0"/>
              </a:spcAft>
              <a:buFont typeface="Wingdings" panose="05000000000000000000"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Kopie der Geburtsurkunde / bei alleinigem Sorgerecht: Kopie des Gerichtsurteils / Beratungstermin-Wunsch(falls benötigt)</a:t>
            </a:r>
            <a:endPar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endParaRPr>
          </a:p>
          <a:p>
            <a:pPr eaLnBrk="1" fontAlgn="auto" hangingPunct="1">
              <a:spcAft>
                <a:spcPts val="0"/>
              </a:spcAft>
              <a:buClr>
                <a:srgbClr val="90C226"/>
              </a:buClr>
              <a:buFont typeface="Wingdings 3" charset="2"/>
              <a:buChar char=""/>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rPr>
              <a:t>Die aufnehmende Schule unterrichtet die Grundschule über die Anmeldung.</a:t>
            </a:r>
          </a:p>
          <a:p>
            <a:pPr eaLnBrk="1" fontAlgn="auto" hangingPunct="1">
              <a:spcAft>
                <a:spcPts val="0"/>
              </a:spcAft>
              <a:buClr>
                <a:srgbClr val="90C226"/>
              </a:buClr>
              <a:buFont typeface="Wingdings 3" charset="2"/>
              <a:buChar char=""/>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rPr>
              <a:t>Die Empfehlung für die Schulform ist zwingend, aber nicht mehr verbindlich. Zeugnisausgabe </a:t>
            </a:r>
            <a:r>
              <a:rPr lang="de-DE" altLang="de-DE" sz="1400" b="1" dirty="0">
                <a:solidFill>
                  <a:prstClr val="black">
                    <a:lumMod val="75000"/>
                    <a:lumOff val="25000"/>
                  </a:prstClr>
                </a:solidFill>
                <a:latin typeface="Verdana" panose="020B0604030504040204" pitchFamily="34" charset="0"/>
                <a:ea typeface="Verdana" panose="020B0604030504040204" pitchFamily="34" charset="0"/>
                <a:cs typeface="Arial" panose="020B0604020202020204" pitchFamily="34" charset="0"/>
              </a:rPr>
              <a:t>Freitag, 07.02.2025</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a:extLst>
              <a:ext uri="{FF2B5EF4-FFF2-40B4-BE49-F238E27FC236}">
                <a16:creationId xmlns:a16="http://schemas.microsoft.com/office/drawing/2014/main" id="{8DF6A045-521D-62D8-4D25-249CB54189A4}"/>
              </a:ext>
            </a:extLst>
          </p:cNvPr>
          <p:cNvSpPr>
            <a:spLocks noGrp="1"/>
          </p:cNvSpPr>
          <p:nvPr>
            <p:ph type="title"/>
          </p:nvPr>
        </p:nvSpPr>
        <p:spPr>
          <a:xfrm>
            <a:off x="609600" y="609600"/>
            <a:ext cx="6348413" cy="874713"/>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Halbjahreszeugnis der Klasse 4 – Schulformempfehlung</a:t>
            </a:r>
            <a:endParaRPr lang="de-DE" altLang="de-DE" sz="2000">
              <a:latin typeface="Verdana" panose="020B0604030504040204" pitchFamily="34" charset="0"/>
              <a:ea typeface="Verdana" panose="020B0604030504040204" pitchFamily="34" charset="0"/>
              <a:cs typeface="Arial" panose="020B0604020202020204" pitchFamily="34" charset="0"/>
            </a:endParaRPr>
          </a:p>
        </p:txBody>
      </p:sp>
      <p:sp>
        <p:nvSpPr>
          <p:cNvPr id="31746" name="Inhaltsplatzhalter 2">
            <a:extLst>
              <a:ext uri="{FF2B5EF4-FFF2-40B4-BE49-F238E27FC236}">
                <a16:creationId xmlns:a16="http://schemas.microsoft.com/office/drawing/2014/main" id="{2887923C-4588-0EE4-B81C-628A123A9375}"/>
              </a:ext>
            </a:extLst>
          </p:cNvPr>
          <p:cNvSpPr>
            <a:spLocks noGrp="1"/>
          </p:cNvSpPr>
          <p:nvPr>
            <p:ph idx="1"/>
          </p:nvPr>
        </p:nvSpPr>
        <p:spPr>
          <a:xfrm>
            <a:off x="636588" y="2133600"/>
            <a:ext cx="6348412" cy="4557713"/>
          </a:xfrm>
        </p:spPr>
        <p:txBody>
          <a:bodyPr/>
          <a:lstStyle/>
          <a:p>
            <a:pPr algn="just" eaLnBrk="1" hangingPunct="1">
              <a:buClr>
                <a:srgbClr val="D16349"/>
              </a:buClr>
            </a:pPr>
            <a:r>
              <a:rPr lang="de-DE" altLang="de-DE" sz="1400">
                <a:solidFill>
                  <a:srgbClr val="000000"/>
                </a:solidFill>
                <a:latin typeface="Verdana" panose="020B0604030504040204" pitchFamily="34" charset="0"/>
                <a:ea typeface="Verdana" panose="020B0604030504040204" pitchFamily="34" charset="0"/>
                <a:cs typeface="Arial" panose="020B0604020202020204" pitchFamily="34" charset="0"/>
              </a:rPr>
              <a:t>Die Klassenkonferenz hat am xx.xx.xxxx gemäß § 49 Abs. 2 SchulG beschlossen, dass (Name des Kindes), geboren am xx.xx.xxxx auf der Grundlage des Leistungsstandes, der Lernentwicklung und der Fähigkeiten sowie des Arbeits- und Sozialverhaltens für den Besuch</a:t>
            </a:r>
          </a:p>
          <a:p>
            <a:pPr algn="just" eaLnBrk="1" hangingPunct="1">
              <a:buClr>
                <a:srgbClr val="D16349"/>
              </a:buClr>
            </a:pPr>
            <a:r>
              <a:rPr lang="de-DE" altLang="de-DE" sz="1400">
                <a:solidFill>
                  <a:srgbClr val="000000"/>
                </a:solidFill>
                <a:latin typeface="Verdana" panose="020B0604030504040204" pitchFamily="34" charset="0"/>
                <a:ea typeface="Verdana" panose="020B0604030504040204" pitchFamily="34" charset="0"/>
                <a:cs typeface="Arial" panose="020B0604020202020204" pitchFamily="34" charset="0"/>
              </a:rPr>
              <a:t>Hauptschule   Realschule   Gymnasium der Sekundarschule und der Gesamtschule geeignet ist.</a:t>
            </a:r>
          </a:p>
          <a:p>
            <a:pPr algn="just" eaLnBrk="1" hangingPunct="1">
              <a:buClr>
                <a:srgbClr val="D16349"/>
              </a:buClr>
            </a:pPr>
            <a:r>
              <a:rPr lang="de-DE" altLang="de-DE" sz="1400">
                <a:solidFill>
                  <a:srgbClr val="000000"/>
                </a:solidFill>
                <a:latin typeface="Verdana" panose="020B0604030504040204" pitchFamily="34" charset="0"/>
                <a:ea typeface="Verdana" panose="020B0604030504040204" pitchFamily="34" charset="0"/>
                <a:cs typeface="Arial" panose="020B0604020202020204" pitchFamily="34" charset="0"/>
              </a:rPr>
              <a:t>Für den Besuch der   Realschule oder   Gymnasium ist (Name des Kindes) mit Einschränkungen geeignet.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AutoShape 2">
            <a:extLst>
              <a:ext uri="{FF2B5EF4-FFF2-40B4-BE49-F238E27FC236}">
                <a16:creationId xmlns:a16="http://schemas.microsoft.com/office/drawing/2014/main" id="{7725E4BD-523D-A7A7-C8EA-BA2E9C1F9C58}"/>
              </a:ext>
            </a:extLst>
          </p:cNvPr>
          <p:cNvSpPr>
            <a:spLocks noGrp="1"/>
          </p:cNvSpPr>
          <p:nvPr>
            <p:ph type="title"/>
          </p:nvPr>
        </p:nvSpPr>
        <p:spPr>
          <a:xfrm>
            <a:off x="609600" y="609600"/>
            <a:ext cx="6348413" cy="803275"/>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Kriterienkatalog</a:t>
            </a:r>
          </a:p>
        </p:txBody>
      </p:sp>
      <p:sp>
        <p:nvSpPr>
          <p:cNvPr id="19459" name="Rectangle 3">
            <a:extLst>
              <a:ext uri="{FF2B5EF4-FFF2-40B4-BE49-F238E27FC236}">
                <a16:creationId xmlns:a16="http://schemas.microsoft.com/office/drawing/2014/main" id="{1019EB90-727D-FE43-4D36-AF68CE2DF40D}"/>
              </a:ext>
            </a:extLst>
          </p:cNvPr>
          <p:cNvSpPr>
            <a:spLocks noGrp="1" noChangeArrowheads="1"/>
          </p:cNvSpPr>
          <p:nvPr>
            <p:ph idx="1"/>
          </p:nvPr>
        </p:nvSpPr>
        <p:spPr>
          <a:xfrm>
            <a:off x="684213" y="1773238"/>
            <a:ext cx="6348412" cy="4103687"/>
          </a:xfrm>
        </p:spPr>
        <p:txBody>
          <a:bodyPr rtlCol="0">
            <a:noAutofit/>
          </a:bodyPr>
          <a:lstStyle/>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Begründete Schulformempfehlung im Halbjahreszeugnis: </a:t>
            </a:r>
          </a:p>
          <a:p>
            <a:pPr marL="0" indent="0" eaLnBrk="1" fontAlgn="auto" hangingPunct="1">
              <a:lnSpc>
                <a:spcPct val="80000"/>
              </a:lnSpc>
              <a:spcAft>
                <a:spcPts val="0"/>
              </a:spcAft>
              <a:buFont typeface="Wingdings 2" panose="05020102010507070707" pitchFamily="18" charset="2"/>
              <a:buNone/>
              <a:defRPr/>
            </a:pPr>
            <a:endPar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a:p>
            <a:pPr marL="0" indent="0" eaLnBrk="1" fontAlgn="auto" hangingPunct="1">
              <a:lnSpc>
                <a:spcPct val="80000"/>
              </a:lnSpc>
              <a:spcAft>
                <a:spcPts val="0"/>
              </a:spcAft>
              <a:buFont typeface="Wingdings 2" panose="05020102010507070707" pitchFamily="18" charset="2"/>
              <a:buNone/>
              <a:defRPr/>
            </a:pPr>
            <a:r>
              <a:rPr lang="de-DE" altLang="de-DE" sz="1400" b="1" u="sng"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Kriterien</a:t>
            </a:r>
          </a:p>
          <a:p>
            <a:pPr marL="274320" indent="-274320" eaLnBrk="1" fontAlgn="auto" hangingPunct="1">
              <a:lnSpc>
                <a:spcPct val="80000"/>
              </a:lnSpc>
              <a:spcAft>
                <a:spcPts val="0"/>
              </a:spcAft>
              <a:buFont typeface="Wingdings" panose="05000000000000000000"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Arbeits- und Sozialverhalten wie </a:t>
            </a:r>
          </a:p>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Konzentration / Ausdauer / Aufgabenverständnis / </a:t>
            </a:r>
          </a:p>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Selbstständigkeit / Selbstwertgefühl / Frustrationstoleranz / </a:t>
            </a:r>
          </a:p>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Belastbarkeit / Leistungsmotivation / aktive mündliche Beteiligung / </a:t>
            </a:r>
          </a:p>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Lernverhalten</a:t>
            </a:r>
          </a:p>
          <a:p>
            <a:pPr marL="274320" indent="-274320" eaLnBrk="1" fontAlgn="auto" hangingPunct="1">
              <a:lnSpc>
                <a:spcPct val="80000"/>
              </a:lnSpc>
              <a:spcAft>
                <a:spcPts val="0"/>
              </a:spcAft>
              <a:buFont typeface="Wingdings" panose="05000000000000000000"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Lernentwicklung und Leistungsstand wie </a:t>
            </a:r>
          </a:p>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allgemeine Denkfähigkeit / Transferleistung / </a:t>
            </a:r>
          </a:p>
          <a:p>
            <a:pPr marL="274320" indent="-274320" eaLnBrk="1" fontAlgn="auto" hangingPunct="1">
              <a:lnSpc>
                <a:spcPct val="80000"/>
              </a:lnSpc>
              <a:spcAft>
                <a:spcPts val="0"/>
              </a:spcAft>
              <a:buFont typeface="Wingdings" pitchFamily="2"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Auffassungsgabe / mathematische Fähigkeiten / </a:t>
            </a:r>
          </a:p>
          <a:p>
            <a:pPr marL="274320" indent="-274320" eaLnBrk="1" fontAlgn="auto" hangingPunct="1">
              <a:lnSpc>
                <a:spcPct val="80000"/>
              </a:lnSpc>
              <a:spcAft>
                <a:spcPts val="0"/>
              </a:spcAft>
              <a:buFont typeface="Wingdings" pitchFamily="2"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sprachliche Fähigkeiten / besondere Begabungen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el 1">
            <a:extLst>
              <a:ext uri="{FF2B5EF4-FFF2-40B4-BE49-F238E27FC236}">
                <a16:creationId xmlns:a16="http://schemas.microsoft.com/office/drawing/2014/main" id="{89F911BA-9350-16FD-D057-49176967BC9B}"/>
              </a:ext>
            </a:extLst>
          </p:cNvPr>
          <p:cNvSpPr>
            <a:spLocks noGrp="1"/>
          </p:cNvSpPr>
          <p:nvPr>
            <p:ph type="title"/>
          </p:nvPr>
        </p:nvSpPr>
        <p:spPr>
          <a:xfrm>
            <a:off x="609600" y="609600"/>
            <a:ext cx="6348413" cy="1090613"/>
          </a:xfrm>
        </p:spPr>
        <p:txBody>
          <a:bodyPr/>
          <a:lstStyle/>
          <a:p>
            <a:pPr eaLnBrk="1" hangingPunct="1"/>
            <a:r>
              <a:rPr lang="de-DE" altLang="de-DE" sz="2000">
                <a:latin typeface="Verdana" panose="020B0604030504040204" pitchFamily="34" charset="0"/>
                <a:ea typeface="Verdana" panose="020B0604030504040204" pitchFamily="34" charset="0"/>
                <a:cs typeface="Verdana" panose="020B0604030504040204" pitchFamily="34" charset="0"/>
              </a:rPr>
              <a:t>Beurteilungsindikatoren</a:t>
            </a:r>
          </a:p>
        </p:txBody>
      </p:sp>
      <p:sp>
        <p:nvSpPr>
          <p:cNvPr id="3" name="Inhaltsplatzhalter 2">
            <a:extLst>
              <a:ext uri="{FF2B5EF4-FFF2-40B4-BE49-F238E27FC236}">
                <a16:creationId xmlns:a16="http://schemas.microsoft.com/office/drawing/2014/main" id="{688049A6-5239-B770-006E-5953D29ADE9F}"/>
              </a:ext>
            </a:extLst>
          </p:cNvPr>
          <p:cNvSpPr>
            <a:spLocks noGrp="1"/>
          </p:cNvSpPr>
          <p:nvPr>
            <p:ph idx="1"/>
          </p:nvPr>
        </p:nvSpPr>
        <p:spPr>
          <a:xfrm>
            <a:off x="639763" y="2012950"/>
            <a:ext cx="6348412" cy="4845050"/>
          </a:xfrm>
        </p:spPr>
        <p:txBody>
          <a:bodyPr rtlCol="0">
            <a:normAutofit/>
          </a:bodyPr>
          <a:lstStyle/>
          <a:p>
            <a:pPr marL="0" indent="0" eaLnBrk="1" fontAlgn="auto" hangingPunct="1">
              <a:spcAft>
                <a:spcPts val="0"/>
              </a:spcAft>
              <a:buFont typeface="Wingdings 2" panose="05020102010507070707" pitchFamily="18" charset="2"/>
              <a:buNone/>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Begründung der Empfehlung zur Wahl der Schulform in der Sekundarstufe I</a:t>
            </a:r>
          </a:p>
          <a:p>
            <a:pPr marL="0" indent="0" eaLnBrk="1" fontAlgn="auto" hangingPunct="1">
              <a:spcAft>
                <a:spcPts val="0"/>
              </a:spcAft>
              <a:buFont typeface="Wingdings 2" panose="05020102010507070707" pitchFamily="18" charset="2"/>
              <a:buNone/>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Beurteilungsindikatoren:	</a:t>
            </a:r>
          </a:p>
          <a:p>
            <a:pPr marL="0" indent="0" eaLnBrk="1" fontAlgn="auto" hangingPunct="1">
              <a:spcAft>
                <a:spcPts val="0"/>
              </a:spcAft>
              <a:buFont typeface="Wingdings 2" panose="05020102010507070707" pitchFamily="18" charset="2"/>
              <a:buNone/>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stets / überwiegend	/ teilweise / kaum</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Ist bereit, sich anzustrengen.				</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Arbeitet durchgängig konzentriert.				</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Arbeitet ausdauernd.				</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Beteiligt sich produktiv am Unterrichtsgeschehen.</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Erledigt Arbeiten zügig.				</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Arbeitet sorgfältig.				</a:t>
            </a:r>
          </a:p>
          <a:p>
            <a:pPr eaLnBrk="1" fontAlgn="auto" hangingPunct="1">
              <a:spcAft>
                <a:spcPts val="0"/>
              </a:spcAft>
              <a:buFont typeface="Wingdings 3"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Beteiligt sich aktiv am Unterrichtsgeschehen.	</a:t>
            </a:r>
            <a:r>
              <a:rPr lang="de-DE" sz="1600" dirty="0">
                <a:solidFill>
                  <a:schemeClr val="tx1">
                    <a:lumMod val="75000"/>
                    <a:lumOff val="25000"/>
                  </a:schemeClr>
                </a:solidFill>
              </a:rPr>
              <a:t>	</a:t>
            </a:r>
            <a:r>
              <a:rPr lang="de-DE" dirty="0">
                <a:solidFill>
                  <a:schemeClr val="tx1">
                    <a:lumMod val="75000"/>
                    <a:lumOff val="25000"/>
                  </a:schemeClr>
                </a:solidFill>
              </a:rPr>
              <a:t>					</a:t>
            </a:r>
          </a:p>
          <a:p>
            <a:pPr eaLnBrk="1" fontAlgn="auto" hangingPunct="1">
              <a:spcAft>
                <a:spcPts val="0"/>
              </a:spcAft>
              <a:buFont typeface="Wingdings 3" charset="2"/>
              <a:buChar char=""/>
              <a:defRPr/>
            </a:pPr>
            <a:endParaRPr lang="de-DE" dirty="0">
              <a:solidFill>
                <a:schemeClr val="tx1">
                  <a:lumMod val="75000"/>
                  <a:lumOff val="25000"/>
                </a:schemeClr>
              </a:solidFill>
            </a:endParaRPr>
          </a:p>
          <a:p>
            <a:pPr eaLnBrk="1" fontAlgn="auto" hangingPunct="1">
              <a:spcAft>
                <a:spcPts val="0"/>
              </a:spcAft>
              <a:buFont typeface="Wingdings 3" charset="2"/>
              <a:buChar char=""/>
              <a:defRPr/>
            </a:pPr>
            <a:endParaRPr lang="de-DE" dirty="0">
              <a:solidFill>
                <a:schemeClr val="tx1">
                  <a:lumMod val="75000"/>
                  <a:lumOff val="25000"/>
                </a:schemeClr>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a:extLst>
              <a:ext uri="{FF2B5EF4-FFF2-40B4-BE49-F238E27FC236}">
                <a16:creationId xmlns:a16="http://schemas.microsoft.com/office/drawing/2014/main" id="{F895BBF2-79D4-B787-B108-099BD9BF993C}"/>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Verdana" panose="020B0604030504040204" pitchFamily="34" charset="0"/>
              </a:rPr>
              <a:t>Beurteilungsindikatoren</a:t>
            </a:r>
          </a:p>
        </p:txBody>
      </p:sp>
      <p:sp>
        <p:nvSpPr>
          <p:cNvPr id="34818" name="Inhaltsplatzhalter 2">
            <a:extLst>
              <a:ext uri="{FF2B5EF4-FFF2-40B4-BE49-F238E27FC236}">
                <a16:creationId xmlns:a16="http://schemas.microsoft.com/office/drawing/2014/main" id="{4328E798-2948-B4F8-6D14-15D8B24BCD13}"/>
              </a:ext>
            </a:extLst>
          </p:cNvPr>
          <p:cNvSpPr>
            <a:spLocks noGrp="1"/>
          </p:cNvSpPr>
          <p:nvPr>
            <p:ph idx="1"/>
          </p:nvPr>
        </p:nvSpPr>
        <p:spPr>
          <a:xfrm>
            <a:off x="609600" y="1268413"/>
            <a:ext cx="6348413" cy="4773612"/>
          </a:xfrm>
        </p:spPr>
        <p:txBody>
          <a:bodyPr/>
          <a:lstStyle/>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Nimmt Informationen rasch auf.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Kann Gelerntes anwenden.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Eignet sich selbstständig Fertigkeiten und Wissen an.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Kann neues Wissen in Zusammenhänge einordnen und auf andere Sachverhalte übertragen.</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Kann Ergebnisse selbst kontrollieren.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Kann mit anderen Kindern zusammenarbeiten.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Hat die Arbeitsmaterialien einsatzbereit.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Fertigt die Hausaufgaben/Lernzeit vollständig an.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Geht mit Kritik angemessen um.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Sucht bei Konflikten nach sozial akzeptablen Lösungen.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AutoShape 2">
            <a:extLst>
              <a:ext uri="{FF2B5EF4-FFF2-40B4-BE49-F238E27FC236}">
                <a16:creationId xmlns:a16="http://schemas.microsoft.com/office/drawing/2014/main" id="{944AD546-04C0-8694-1542-D5C283E69540}"/>
              </a:ext>
            </a:extLst>
          </p:cNvPr>
          <p:cNvSpPr>
            <a:spLocks noGrp="1"/>
          </p:cNvSpPr>
          <p:nvPr>
            <p:ph type="title"/>
          </p:nvPr>
        </p:nvSpPr>
        <p:spPr/>
        <p:txBody>
          <a:bodyPr/>
          <a:lstStyle/>
          <a:p>
            <a:pPr eaLnBrk="1" hangingPunct="1"/>
            <a:r>
              <a:rPr lang="de-DE" altLang="de-DE" sz="2000">
                <a:solidFill>
                  <a:srgbClr val="7B9899"/>
                </a:solidFill>
                <a:latin typeface="Arial" panose="020B0604020202020204" pitchFamily="34" charset="0"/>
                <a:cs typeface="Arial" panose="020B0604020202020204" pitchFamily="34" charset="0"/>
              </a:rPr>
              <a:t>Anmeldeverfahren</a:t>
            </a:r>
          </a:p>
        </p:txBody>
      </p:sp>
      <p:sp>
        <p:nvSpPr>
          <p:cNvPr id="20483" name="Rectangle 3">
            <a:extLst>
              <a:ext uri="{FF2B5EF4-FFF2-40B4-BE49-F238E27FC236}">
                <a16:creationId xmlns:a16="http://schemas.microsoft.com/office/drawing/2014/main" id="{92DCDA81-87BE-8057-429D-47B802761616}"/>
              </a:ext>
            </a:extLst>
          </p:cNvPr>
          <p:cNvSpPr>
            <a:spLocks noGrp="1" noChangeArrowheads="1"/>
          </p:cNvSpPr>
          <p:nvPr>
            <p:ph idx="1"/>
          </p:nvPr>
        </p:nvSpPr>
        <p:spPr>
          <a:xfrm>
            <a:off x="609600" y="1196975"/>
            <a:ext cx="6348413" cy="5040313"/>
          </a:xfrm>
        </p:spPr>
        <p:txBody>
          <a:bodyPr rtlCol="0">
            <a:normAutofit/>
          </a:bodyPr>
          <a:lstStyle/>
          <a:p>
            <a:pPr marL="274320" indent="-274320" eaLnBrk="1" fontAlgn="auto" hangingPunct="1">
              <a:lnSpc>
                <a:spcPct val="80000"/>
              </a:lnSpc>
              <a:spcAft>
                <a:spcPts val="0"/>
              </a:spcAft>
              <a:buClr>
                <a:srgbClr val="D16349"/>
              </a:buClr>
              <a:buFont typeface="Wingdings"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Abteilung Bildung und Sport hat die Broschüre „Schulnavigator“ herausgebracht.</a:t>
            </a:r>
          </a:p>
          <a:p>
            <a:pPr marL="274320" indent="-274320" eaLnBrk="1" fontAlgn="auto" hangingPunct="1">
              <a:lnSpc>
                <a:spcPct val="80000"/>
              </a:lnSpc>
              <a:spcAft>
                <a:spcPts val="0"/>
              </a:spcAft>
              <a:buClr>
                <a:srgbClr val="D16349"/>
              </a:buClr>
              <a:buFont typeface="Wingdings"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Sie wird in den Grundschulen an alle Kinder der 4. Klassen verteilt und soll als Orientierungshilfe dienen.</a:t>
            </a:r>
          </a:p>
          <a:p>
            <a:pPr marL="274320" indent="-274320" eaLnBrk="1" fontAlgn="auto" hangingPunct="1">
              <a:lnSpc>
                <a:spcPct val="80000"/>
              </a:lnSpc>
              <a:spcAft>
                <a:spcPts val="0"/>
              </a:spcAft>
              <a:buClr>
                <a:srgbClr val="D16349"/>
              </a:buClr>
              <a:buFont typeface="Wingdings"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Im Schulnavigator stellen sich die weiterführenden Schulen der Hansestadt Herford in einzelnen Portraits vor. Jede Schule zeigt auf 4 Seiten ihren Schwerpunkt und vieles Wissenswertes in Form von kurzen Texten und Fotos. </a:t>
            </a:r>
          </a:p>
          <a:p>
            <a:pPr marL="274320" indent="-274320" eaLnBrk="1" fontAlgn="auto" hangingPunct="1">
              <a:lnSpc>
                <a:spcPct val="80000"/>
              </a:lnSpc>
              <a:spcAft>
                <a:spcPts val="0"/>
              </a:spcAft>
              <a:buClr>
                <a:srgbClr val="D16349"/>
              </a:buClr>
              <a:buFont typeface="Wingdings" pitchFamily="2" charset="2"/>
              <a:buChar char="§"/>
              <a:defRPr/>
            </a:pPr>
            <a:r>
              <a:rPr 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Darüber hinaus gibt es weitere Informationen, die für Eltern und Kinder bei der Wahl der weiterführenden Schule im Übergang von der Grundschule wichtig sein können.</a:t>
            </a:r>
            <a:endPar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endParaRP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Ortsnah eine Regelschule (Information durch die Gemeinde in Stadt / Dorf)</a:t>
            </a: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ggfls. „Tag der offenen Tür“ besuchen (Internet / Zeitungen etc.)</a:t>
            </a: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Eltern melden ihr Kind an der weiterführenden Schule an.</a:t>
            </a:r>
          </a:p>
          <a:p>
            <a:pPr marL="0" indent="0" eaLnBrk="1" fontAlgn="auto" hangingPunct="1">
              <a:lnSpc>
                <a:spcPct val="80000"/>
              </a:lnSpc>
              <a:spcAft>
                <a:spcPts val="0"/>
              </a:spcAft>
              <a:buFont typeface="Wingdings 2" panose="05020102010507070707" pitchFamily="18" charset="2"/>
              <a:buNone/>
              <a:defRPr/>
            </a:pPr>
            <a:endPar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el 1">
            <a:extLst>
              <a:ext uri="{FF2B5EF4-FFF2-40B4-BE49-F238E27FC236}">
                <a16:creationId xmlns:a16="http://schemas.microsoft.com/office/drawing/2014/main" id="{15509874-C108-42A8-0FB1-EBEEB71794CB}"/>
              </a:ext>
            </a:extLst>
          </p:cNvPr>
          <p:cNvSpPr>
            <a:spLocks noGrp="1"/>
          </p:cNvSpPr>
          <p:nvPr>
            <p:ph type="title"/>
          </p:nvPr>
        </p:nvSpPr>
        <p:spPr>
          <a:xfrm>
            <a:off x="609600" y="609600"/>
            <a:ext cx="6348413" cy="515938"/>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Anmeldeverfahren</a:t>
            </a:r>
            <a:endParaRPr lang="de-DE" altLang="de-DE">
              <a:latin typeface="Verdana" panose="020B0604030504040204" pitchFamily="34" charset="0"/>
              <a:ea typeface="Verdana" panose="020B060403050404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9917C61A-61CD-9742-633C-DAF4799A1967}"/>
              </a:ext>
            </a:extLst>
          </p:cNvPr>
          <p:cNvSpPr>
            <a:spLocks noGrp="1"/>
          </p:cNvSpPr>
          <p:nvPr>
            <p:ph idx="1"/>
          </p:nvPr>
        </p:nvSpPr>
        <p:spPr>
          <a:xfrm>
            <a:off x="609600" y="1125538"/>
            <a:ext cx="6348413" cy="4916487"/>
          </a:xfrm>
        </p:spPr>
        <p:txBody>
          <a:bodyPr rtlCol="0">
            <a:normAutofit/>
          </a:bodyPr>
          <a:lstStyle/>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Zeitraum des Anmeldeverfahrens wird durch den Schulträger bekannt gegeben (Homepage und / oder Zeitung)</a:t>
            </a: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Die Eltern melden mit Kind unter Vorlage des Halbjahreszeugnisse / (Ausweise nicht vergessen z.B. Geburtsurkunde - Stammbuch) der Klasse 4 bzw. Empfehlung an einer Schule der von ihnen gewählten Schulform an. Diese Schule unterrichtet die Grundschule über die Anmeldung.</a:t>
            </a: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Zu dem eigentlichen Anmeldeverfahren erhalten die Eltern rechtzeitig eine schriftliche Information.</a:t>
            </a:r>
          </a:p>
          <a:p>
            <a:pPr marL="274320" indent="-274320" eaLnBrk="1" fontAlgn="auto" hangingPunct="1">
              <a:lnSpc>
                <a:spcPct val="80000"/>
              </a:lnSpc>
              <a:spcAft>
                <a:spcPts val="0"/>
              </a:spcAft>
              <a:buClr>
                <a:srgbClr val="D16349"/>
              </a:buClr>
              <a:buFont typeface="Wingdings" pitchFamily="2" charset="2"/>
              <a:buChar char="§"/>
              <a:defRPr/>
            </a:pP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Anmeldezeitraum vom </a:t>
            </a:r>
            <a:r>
              <a:rPr lang="de-DE" altLang="de-DE" sz="1400" b="1" dirty="0">
                <a:solidFill>
                  <a:prstClr val="black"/>
                </a:solidFill>
                <a:latin typeface="Verdana" panose="020B0604030504040204" pitchFamily="34" charset="0"/>
                <a:ea typeface="Verdana" panose="020B0604030504040204" pitchFamily="34" charset="0"/>
                <a:cs typeface="Arial" panose="020B0604020202020204" pitchFamily="34" charset="0"/>
              </a:rPr>
              <a:t>Samstag</a:t>
            </a: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a:t>
            </a:r>
            <a:r>
              <a:rPr lang="de-DE" altLang="de-DE" sz="1400" b="1" dirty="0" err="1">
                <a:solidFill>
                  <a:prstClr val="black"/>
                </a:solidFill>
                <a:latin typeface="Verdana" panose="020B0604030504040204" pitchFamily="34" charset="0"/>
                <a:ea typeface="Verdana" panose="020B0604030504040204" pitchFamily="34" charset="0"/>
                <a:cs typeface="Arial" panose="020B0604020202020204" pitchFamily="34" charset="0"/>
              </a:rPr>
              <a:t>xx.xx.xxxx</a:t>
            </a:r>
            <a:r>
              <a:rPr lang="de-DE" altLang="de-DE" sz="1400" b="1" dirty="0">
                <a:solidFill>
                  <a:prstClr val="black"/>
                </a:solidFill>
                <a:latin typeface="Verdana" panose="020B0604030504040204" pitchFamily="34" charset="0"/>
                <a:ea typeface="Verdana" panose="020B0604030504040204" pitchFamily="34" charset="0"/>
                <a:cs typeface="Arial" panose="020B0604020202020204" pitchFamily="34" charset="0"/>
              </a:rPr>
              <a:t> </a:t>
            </a: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bis </a:t>
            </a:r>
            <a:r>
              <a:rPr lang="de-DE" altLang="de-DE" sz="1400" b="1" dirty="0">
                <a:solidFill>
                  <a:prstClr val="black"/>
                </a:solidFill>
                <a:latin typeface="Verdana" panose="020B0604030504040204" pitchFamily="34" charset="0"/>
                <a:ea typeface="Verdana" panose="020B0604030504040204" pitchFamily="34" charset="0"/>
                <a:cs typeface="Arial" panose="020B0604020202020204" pitchFamily="34" charset="0"/>
              </a:rPr>
              <a:t>Freitag</a:t>
            </a: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a:t>
            </a:r>
            <a:r>
              <a:rPr lang="de-DE" altLang="de-DE" sz="1400" b="1" dirty="0" err="1">
                <a:solidFill>
                  <a:prstClr val="black"/>
                </a:solidFill>
                <a:latin typeface="Verdana" panose="020B0604030504040204" pitchFamily="34" charset="0"/>
                <a:ea typeface="Verdana" panose="020B0604030504040204" pitchFamily="34" charset="0"/>
                <a:cs typeface="Arial" panose="020B0604020202020204" pitchFamily="34" charset="0"/>
              </a:rPr>
              <a:t>xx.xx.xxxx</a:t>
            </a:r>
            <a:r>
              <a:rPr lang="de-DE" alt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Es ist dabei unerheblich, ob das Kind am ersten oder letzten Tag dieses Zeitraumes angemeldet wird.</a:t>
            </a:r>
          </a:p>
          <a:p>
            <a:pPr eaLnBrk="1" fontAlgn="auto" hangingPunct="1">
              <a:spcAft>
                <a:spcPts val="0"/>
              </a:spcAft>
              <a:buFont typeface="Wingdings 3" charset="2"/>
              <a:buChar char=""/>
              <a:defRPr/>
            </a:pPr>
            <a:endParaRPr lang="de-DE" dirty="0">
              <a:solidFill>
                <a:schemeClr val="tx1">
                  <a:lumMod val="75000"/>
                  <a:lumOff val="25000"/>
                </a:schemeClr>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a:extLst>
              <a:ext uri="{FF2B5EF4-FFF2-40B4-BE49-F238E27FC236}">
                <a16:creationId xmlns:a16="http://schemas.microsoft.com/office/drawing/2014/main" id="{B3F3B2DA-B038-5CCD-0718-ECBF4149559E}"/>
              </a:ext>
            </a:extLst>
          </p:cNvPr>
          <p:cNvSpPr>
            <a:spLocks noGrp="1"/>
          </p:cNvSpPr>
          <p:nvPr>
            <p:ph type="title"/>
          </p:nvPr>
        </p:nvSpPr>
        <p:spPr>
          <a:xfrm>
            <a:off x="609600" y="609600"/>
            <a:ext cx="6348413" cy="731838"/>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Tagesordnungspunkte</a:t>
            </a:r>
          </a:p>
        </p:txBody>
      </p:sp>
      <p:sp>
        <p:nvSpPr>
          <p:cNvPr id="14339" name="Rectangle 3">
            <a:extLst>
              <a:ext uri="{FF2B5EF4-FFF2-40B4-BE49-F238E27FC236}">
                <a16:creationId xmlns:a16="http://schemas.microsoft.com/office/drawing/2014/main" id="{4D81D1C5-7C60-91A0-9435-83759DAB0D12}"/>
              </a:ext>
            </a:extLst>
          </p:cNvPr>
          <p:cNvSpPr>
            <a:spLocks noGrp="1" noChangeArrowheads="1"/>
          </p:cNvSpPr>
          <p:nvPr>
            <p:ph idx="1"/>
          </p:nvPr>
        </p:nvSpPr>
        <p:spPr>
          <a:xfrm>
            <a:off x="684213" y="1484313"/>
            <a:ext cx="6348412" cy="4197350"/>
          </a:xfrm>
        </p:spPr>
        <p:txBody>
          <a:bodyPr rtlCol="0">
            <a:noAutofit/>
          </a:bodyPr>
          <a:lstStyle/>
          <a:p>
            <a:pPr marL="0" indent="0" eaLnBrk="1" fontAlgn="auto" hangingPunct="1">
              <a:lnSpc>
                <a:spcPct val="80000"/>
              </a:lnSpc>
              <a:spcAft>
                <a:spcPts val="0"/>
              </a:spcAft>
              <a:buFont typeface="Wingdings 2" panose="05020102010507070707" pitchFamily="18" charset="2"/>
              <a:buNone/>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Informationsabend</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Begrüßung</a:t>
            </a:r>
          </a:p>
          <a:p>
            <a:pPr marL="274320" indent="-274320" eaLnBrk="1" fontAlgn="auto" hangingPunct="1">
              <a:lnSpc>
                <a:spcPct val="80000"/>
              </a:lnSpc>
              <a:spcAft>
                <a:spcPts val="0"/>
              </a:spcAft>
              <a:buClr>
                <a:srgbClr val="90C226"/>
              </a:buClr>
              <a:buFont typeface="Wingdings" pitchFamily="2" charset="2"/>
              <a:buChar char="§"/>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charset="0"/>
              </a:rPr>
              <a:t>Schulformen im weiterführenden Schulsystem</a:t>
            </a:r>
          </a:p>
          <a:p>
            <a:pPr marL="274320" indent="-274320" eaLnBrk="1" fontAlgn="auto" hangingPunct="1">
              <a:lnSpc>
                <a:spcPct val="80000"/>
              </a:lnSpc>
              <a:spcAft>
                <a:spcPts val="0"/>
              </a:spcAft>
              <a:buClr>
                <a:srgbClr val="90C226"/>
              </a:buClr>
              <a:buFont typeface="Wingdings" panose="05000000000000000000" pitchFamily="2" charset="2"/>
              <a:buChar char="ü"/>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charset="0"/>
              </a:rPr>
              <a:t>Hauptschule / Realschule / Gymnasium / Gesamtschule / Sekundarschule</a:t>
            </a:r>
          </a:p>
          <a:p>
            <a:pPr marL="274320" indent="-274320" eaLnBrk="1" fontAlgn="auto" hangingPunct="1">
              <a:lnSpc>
                <a:spcPct val="80000"/>
              </a:lnSpc>
              <a:spcAft>
                <a:spcPts val="0"/>
              </a:spcAft>
              <a:buClr>
                <a:srgbClr val="90C226"/>
              </a:buClr>
              <a:buFont typeface="Wingdings" pitchFamily="2" charset="2"/>
              <a:buChar char="§"/>
              <a:defRPr/>
            </a:pPr>
            <a:r>
              <a:rPr lang="de-DE" altLang="de-DE" sz="1400" dirty="0">
                <a:solidFill>
                  <a:prstClr val="black">
                    <a:lumMod val="75000"/>
                    <a:lumOff val="25000"/>
                  </a:prstClr>
                </a:solidFill>
                <a:latin typeface="Verdana" panose="020B0604030504040204" pitchFamily="34" charset="0"/>
                <a:ea typeface="Verdana" panose="020B0604030504040204" pitchFamily="34" charset="0"/>
                <a:cs typeface="Arial" charset="0"/>
              </a:rPr>
              <a:t>Verfahrensablauf</a:t>
            </a:r>
            <a:endPar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endParaRP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Empfehlung der Grundschule</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Kriterienkatalog</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Anmeldeverfahren</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Weitere Schulen in Herford und Umgebung</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Weitere Überlegungen für eine geeignete weiterführende Schule</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Schulstatistik der letzten 12 Schuljahre</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Fragerunde</a:t>
            </a:r>
          </a:p>
          <a:p>
            <a:pPr marL="274320" indent="-274320" eaLnBrk="1" fontAlgn="auto" hangingPunct="1">
              <a:lnSpc>
                <a:spcPct val="80000"/>
              </a:lnSpc>
              <a:spcAft>
                <a:spcPts val="0"/>
              </a:spcAft>
              <a:buFont typeface="Wingdings" pitchFamily="2"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charset="0"/>
              </a:rPr>
              <a:t>Verabschiedung</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el 1">
            <a:extLst>
              <a:ext uri="{FF2B5EF4-FFF2-40B4-BE49-F238E27FC236}">
                <a16:creationId xmlns:a16="http://schemas.microsoft.com/office/drawing/2014/main" id="{22B9E8BA-793D-9BBF-298F-DFF5E7545BD0}"/>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Arial" panose="020B0604020202020204" pitchFamily="34" charset="0"/>
              </a:rPr>
              <a:t>Tage der offenen Tür</a:t>
            </a:r>
          </a:p>
        </p:txBody>
      </p:sp>
      <p:sp>
        <p:nvSpPr>
          <p:cNvPr id="37890" name="Inhaltsplatzhalter 2">
            <a:extLst>
              <a:ext uri="{FF2B5EF4-FFF2-40B4-BE49-F238E27FC236}">
                <a16:creationId xmlns:a16="http://schemas.microsoft.com/office/drawing/2014/main" id="{B3012A97-213A-E9D6-46F2-3485E91C9D21}"/>
              </a:ext>
            </a:extLst>
          </p:cNvPr>
          <p:cNvSpPr>
            <a:spLocks noGrp="1"/>
          </p:cNvSpPr>
          <p:nvPr>
            <p:ph idx="1"/>
          </p:nvPr>
        </p:nvSpPr>
        <p:spPr>
          <a:xfrm>
            <a:off x="609600" y="1268413"/>
            <a:ext cx="6348413" cy="4773612"/>
          </a:xfrm>
        </p:spPr>
        <p:txBody>
          <a:bodyPr/>
          <a:lstStyle/>
          <a:p>
            <a:pPr eaLnBrk="1" hangingPunct="1">
              <a:buClr>
                <a:srgbClr val="D16349"/>
              </a:buClr>
            </a:pPr>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In der Regel von Anfang November bis Anfang Februar</a:t>
            </a:r>
          </a:p>
          <a:p>
            <a:pPr eaLnBrk="1" hangingPunct="1">
              <a:buClr>
                <a:srgbClr val="D16349"/>
              </a:buClr>
            </a:pPr>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Genaue Termine:</a:t>
            </a:r>
          </a:p>
          <a:p>
            <a:pPr eaLnBrk="1" hangingPunct="1">
              <a:buClr>
                <a:srgbClr val="D16349"/>
              </a:buClr>
            </a:pPr>
            <a:endPar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endParaRPr>
          </a:p>
          <a:p>
            <a:pPr eaLnBrk="1" hangingPunct="1">
              <a:buClr>
                <a:srgbClr val="D16349"/>
              </a:buClr>
            </a:pPr>
            <a:endPar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endParaRPr>
          </a:p>
        </p:txBody>
      </p:sp>
      <p:graphicFrame>
        <p:nvGraphicFramePr>
          <p:cNvPr id="2" name="Tabelle 1">
            <a:extLst>
              <a:ext uri="{FF2B5EF4-FFF2-40B4-BE49-F238E27FC236}">
                <a16:creationId xmlns:a16="http://schemas.microsoft.com/office/drawing/2014/main" id="{94E46EF2-FE1E-4D9C-7477-17EDAEA44018}"/>
              </a:ext>
            </a:extLst>
          </p:cNvPr>
          <p:cNvGraphicFramePr>
            <a:graphicFrameLocks noGrp="1"/>
          </p:cNvGraphicFramePr>
          <p:nvPr/>
        </p:nvGraphicFramePr>
        <p:xfrm>
          <a:off x="1042988" y="2055813"/>
          <a:ext cx="4897437" cy="2560637"/>
        </p:xfrm>
        <a:graphic>
          <a:graphicData uri="http://schemas.openxmlformats.org/drawingml/2006/table">
            <a:tbl>
              <a:tblPr firstRow="1" firstCol="1" bandRow="1"/>
              <a:tblGrid>
                <a:gridCol w="3230566">
                  <a:extLst>
                    <a:ext uri="{9D8B030D-6E8A-4147-A177-3AD203B41FA5}">
                      <a16:colId xmlns:a16="http://schemas.microsoft.com/office/drawing/2014/main" val="20000"/>
                    </a:ext>
                  </a:extLst>
                </a:gridCol>
                <a:gridCol w="1666871">
                  <a:extLst>
                    <a:ext uri="{9D8B030D-6E8A-4147-A177-3AD203B41FA5}">
                      <a16:colId xmlns:a16="http://schemas.microsoft.com/office/drawing/2014/main" val="20001"/>
                    </a:ext>
                  </a:extLst>
                </a:gridCol>
              </a:tblGrid>
              <a:tr h="365805">
                <a:tc>
                  <a:txBody>
                    <a:bodyPr/>
                    <a:lstStyle/>
                    <a:p>
                      <a:pPr>
                        <a:spcAft>
                          <a:spcPts val="0"/>
                        </a:spcAft>
                      </a:pPr>
                      <a:r>
                        <a:rPr lang="de-DE" sz="1200" b="1" dirty="0" err="1">
                          <a:effectLst/>
                          <a:latin typeface="Verdana" panose="020B0604030504040204" pitchFamily="34" charset="0"/>
                          <a:ea typeface="Calibri" panose="020F0502020204030204" pitchFamily="34" charset="0"/>
                        </a:rPr>
                        <a:t>Ravensberger</a:t>
                      </a:r>
                      <a:r>
                        <a:rPr lang="de-DE" sz="1200" b="1" dirty="0">
                          <a:effectLst/>
                          <a:latin typeface="Verdana" panose="020B0604030504040204" pitchFamily="34" charset="0"/>
                          <a:ea typeface="Calibri" panose="020F0502020204030204" pitchFamily="34" charset="0"/>
                        </a:rPr>
                        <a:t> Gymnasium</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Calibri" panose="020F0502020204030204" pitchFamily="34" charset="0"/>
                        </a:rPr>
                        <a:t>xx.xx.xxxx</a:t>
                      </a: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Königin-Mathilde-Gymnasium</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Verdana" panose="020B0604030504040204" pitchFamily="34" charset="0"/>
                        </a:rPr>
                        <a:t>xx.xx.xxxx</a:t>
                      </a:r>
                      <a:endParaRPr lang="de-DE" sz="1200" b="1" dirty="0">
                        <a:effectLst/>
                        <a:latin typeface="Verdana" panose="020B0604030504040204" pitchFamily="34" charset="0"/>
                        <a:ea typeface="Verdana" panose="020B060403050404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Friedrichs-Gymnasium</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Calibri" panose="020F0502020204030204" pitchFamily="34" charset="0"/>
                        </a:rPr>
                        <a:t>xx.xx.xxxx</a:t>
                      </a: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Gesamtschule</a:t>
                      </a:r>
                    </a:p>
                    <a:p>
                      <a:pPr>
                        <a:spcAft>
                          <a:spcPts val="0"/>
                        </a:spcAft>
                      </a:pPr>
                      <a:endParaRPr lang="de-DE" sz="1200" b="1" dirty="0">
                        <a:effectLst/>
                        <a:latin typeface="Verdana" panose="020B060403050404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Verdana" panose="020B0604030504040204" pitchFamily="34" charset="0"/>
                        </a:rPr>
                        <a:t>xx.xx.xxxx</a:t>
                      </a:r>
                      <a:endParaRPr lang="de-DE" sz="1200" b="1" dirty="0">
                        <a:effectLst/>
                        <a:latin typeface="Verdana" panose="020B0604030504040204" pitchFamily="34" charset="0"/>
                        <a:ea typeface="Verdana" panose="020B060403050404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Geschwister-Scholl-Schule</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Calibri" panose="020F0502020204030204" pitchFamily="34" charset="0"/>
                        </a:rPr>
                        <a:t>xx.xx.xxxx</a:t>
                      </a: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Otto-Hahn-Schule</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Verdana" panose="020B0604030504040204" pitchFamily="34" charset="0"/>
                        </a:rPr>
                        <a:t>xx.xx.xxxx</a:t>
                      </a:r>
                      <a:endParaRPr lang="de-DE" sz="1200" b="1" dirty="0">
                        <a:effectLst/>
                        <a:latin typeface="Verdana" panose="020B0604030504040204" pitchFamily="34" charset="0"/>
                        <a:ea typeface="Verdana" panose="020B060403050404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5805">
                <a:tc>
                  <a:txBody>
                    <a:bodyPr/>
                    <a:lstStyle/>
                    <a:p>
                      <a:pPr>
                        <a:spcAft>
                          <a:spcPts val="0"/>
                        </a:spcAft>
                      </a:pPr>
                      <a:r>
                        <a:rPr lang="de-DE" sz="1200" b="1" dirty="0">
                          <a:effectLst/>
                          <a:latin typeface="Verdana" panose="020B0604030504040204" pitchFamily="34" charset="0"/>
                          <a:ea typeface="Calibri" panose="020F0502020204030204" pitchFamily="34" charset="0"/>
                        </a:rPr>
                        <a:t>Ernst-Barlach-Schule</a:t>
                      </a:r>
                    </a:p>
                    <a:p>
                      <a:pPr>
                        <a:spcAft>
                          <a:spcPts val="0"/>
                        </a:spcAft>
                      </a:pP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200" b="1" dirty="0" err="1">
                          <a:effectLst/>
                          <a:latin typeface="Verdana" panose="020B0604030504040204" pitchFamily="34" charset="0"/>
                          <a:ea typeface="Calibri" panose="020F0502020204030204" pitchFamily="34" charset="0"/>
                        </a:rPr>
                        <a:t>xx.xx.xxxx</a:t>
                      </a:r>
                      <a:endParaRPr lang="de-DE" sz="1200" dirty="0">
                        <a:effectLst/>
                        <a:latin typeface="Calibri" panose="020F0502020204030204" pitchFamily="34" charset="0"/>
                        <a:ea typeface="Calibri" panose="020F0502020204030204" pitchFamily="34" charset="0"/>
                      </a:endParaRPr>
                    </a:p>
                  </a:txBody>
                  <a:tcPr marL="44458" marR="444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el 1">
            <a:extLst>
              <a:ext uri="{FF2B5EF4-FFF2-40B4-BE49-F238E27FC236}">
                <a16:creationId xmlns:a16="http://schemas.microsoft.com/office/drawing/2014/main" id="{71581C48-F958-B652-0416-0C4FBA27A616}"/>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Weitere Schulen in Herford und Umgebung</a:t>
            </a:r>
          </a:p>
        </p:txBody>
      </p:sp>
      <p:sp>
        <p:nvSpPr>
          <p:cNvPr id="3" name="Inhaltsplatzhalter 2">
            <a:extLst>
              <a:ext uri="{FF2B5EF4-FFF2-40B4-BE49-F238E27FC236}">
                <a16:creationId xmlns:a16="http://schemas.microsoft.com/office/drawing/2014/main" id="{3AA18C48-5A26-35FB-D066-3FAC111AE342}"/>
              </a:ext>
            </a:extLst>
          </p:cNvPr>
          <p:cNvSpPr>
            <a:spLocks noGrp="1"/>
          </p:cNvSpPr>
          <p:nvPr>
            <p:ph idx="1"/>
          </p:nvPr>
        </p:nvSpPr>
        <p:spPr>
          <a:xfrm>
            <a:off x="609600" y="1484313"/>
            <a:ext cx="6348413" cy="4557712"/>
          </a:xfrm>
        </p:spPr>
        <p:txBody>
          <a:bodyPr rtlCol="0">
            <a:normAutofit/>
          </a:bodyPr>
          <a:lstStyle/>
          <a:p>
            <a:pPr marL="274320" indent="-274320" eaLnBrk="1" fontAlgn="auto" hangingPunct="1">
              <a:spcAft>
                <a:spcPts val="0"/>
              </a:spcAft>
              <a:buClr>
                <a:srgbClr val="D16349"/>
              </a:buClr>
              <a:buFont typeface="Wingdings" panose="05000000000000000000" pitchFamily="2" charset="2"/>
              <a:buChar cha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Ernst-Barlach-Realschule</a:t>
            </a:r>
          </a:p>
          <a:p>
            <a:pPr marL="0" indent="0" eaLnBrk="1" fontAlgn="auto" hangingPunct="1">
              <a:spcAft>
                <a:spcPts val="0"/>
              </a:spcAft>
              <a:buClr>
                <a:srgbClr val="D16349"/>
              </a:buClr>
              <a:buFont typeface="Wingdings 2" panose="050201020105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Rektorin / Frau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Jurina</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Kroker / Graf-Kanitz-Straße 1132049 Herford / Tel. 05221 189-3840 (Geschäftszimmer) / Fax 05221 189-3844</a:t>
            </a:r>
          </a:p>
          <a:p>
            <a:pPr marL="274320" indent="-274320" eaLnBrk="1" fontAlgn="auto" hangingPunct="1">
              <a:spcAft>
                <a:spcPts val="0"/>
              </a:spcAft>
              <a:buClr>
                <a:srgbClr val="D16349"/>
              </a:buClr>
              <a:buFont typeface="Wingdings" panose="05000000000000000000" pitchFamily="2" charset="2"/>
              <a:buChar cha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Geschwister-Scholl-Realschule</a:t>
            </a:r>
          </a:p>
          <a:p>
            <a:pPr marL="0" indent="0" eaLnBrk="1" fontAlgn="auto" hangingPunct="1">
              <a:spcAft>
                <a:spcPts val="0"/>
              </a:spcAft>
              <a:buClr>
                <a:srgbClr val="D16349"/>
              </a:buClr>
              <a:buFont typeface="Wingdings 2" panose="050201020105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Rektorat / Herr Dirk Hansen / Wiesestraße 33a / 32052 Herford / Tel. 05221 189-3810 (Geschäftszimmer) / Fax 05221 189-3814</a:t>
            </a:r>
          </a:p>
          <a:p>
            <a:pPr marL="274320" indent="-274320" eaLnBrk="1" fontAlgn="auto" hangingPunct="1">
              <a:spcAft>
                <a:spcPts val="0"/>
              </a:spcAft>
              <a:buClr>
                <a:srgbClr val="D16349"/>
              </a:buClr>
              <a:buFont typeface="Wingdings" panose="05000000000000000000" pitchFamily="2" charset="2"/>
              <a:buChar cha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Otto-Hahn-Realschule</a:t>
            </a:r>
          </a:p>
          <a:p>
            <a:pPr marL="0" indent="0" eaLnBrk="1" fontAlgn="auto" hangingPunct="1">
              <a:spcAft>
                <a:spcPts val="0"/>
              </a:spcAft>
              <a:buClr>
                <a:srgbClr val="D16349"/>
              </a:buClr>
              <a:buFont typeface="Wingdings 2" panose="050201020105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 /  Herr Karsten Heumann / Uhlandstr. 16 / 32051 Herford / Tel. 05221 189-3780 (Geschäftszimmer) / Fax 05221 189-3784 </a:t>
            </a:r>
          </a:p>
          <a:p>
            <a:pPr marL="0" indent="0" eaLnBrk="1" fontAlgn="auto" hangingPunct="1">
              <a:spcAft>
                <a:spcPts val="0"/>
              </a:spcAft>
              <a:buFont typeface="Wingdings 2" panose="05020102010507070707" pitchFamily="18" charset="2"/>
              <a:buNone/>
              <a:defRPr/>
            </a:pPr>
            <a:endParaRPr lang="de-DE" sz="16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el 1">
            <a:extLst>
              <a:ext uri="{FF2B5EF4-FFF2-40B4-BE49-F238E27FC236}">
                <a16:creationId xmlns:a16="http://schemas.microsoft.com/office/drawing/2014/main" id="{CBE98F52-FE2A-C457-3831-331862B83769}"/>
              </a:ext>
            </a:extLst>
          </p:cNvPr>
          <p:cNvSpPr>
            <a:spLocks noGrp="1"/>
          </p:cNvSpPr>
          <p:nvPr>
            <p:ph type="title"/>
          </p:nvPr>
        </p:nvSpPr>
        <p:spPr>
          <a:xfrm>
            <a:off x="609600" y="609600"/>
            <a:ext cx="6348413" cy="803275"/>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Weitere Schulen in Herford und Umgebung</a:t>
            </a:r>
          </a:p>
        </p:txBody>
      </p:sp>
      <p:sp>
        <p:nvSpPr>
          <p:cNvPr id="3" name="Inhaltsplatzhalter 2">
            <a:extLst>
              <a:ext uri="{FF2B5EF4-FFF2-40B4-BE49-F238E27FC236}">
                <a16:creationId xmlns:a16="http://schemas.microsoft.com/office/drawing/2014/main" id="{9DB7755B-ECCC-A429-17AC-6D7668F9B68E}"/>
              </a:ext>
            </a:extLst>
          </p:cNvPr>
          <p:cNvSpPr>
            <a:spLocks noGrp="1"/>
          </p:cNvSpPr>
          <p:nvPr>
            <p:ph idx="1"/>
          </p:nvPr>
        </p:nvSpPr>
        <p:spPr>
          <a:xfrm>
            <a:off x="609600" y="1989138"/>
            <a:ext cx="6348413" cy="3527425"/>
          </a:xfrm>
        </p:spPr>
        <p:txBody>
          <a:bodyPr rtlCol="0">
            <a:normAutofit/>
          </a:bodyPr>
          <a:lstStyle/>
          <a:p>
            <a:pPr marL="0" indent="0" eaLnBrk="1" fontAlgn="auto" hangingPunct="1">
              <a:spcAft>
                <a:spcPts val="0"/>
              </a:spcAft>
              <a:buClr>
                <a:srgbClr val="D16349"/>
              </a:buClr>
              <a:buFont typeface="Wingdings 3" panose="050401020108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Friedrichs-Gymnasium</a:t>
            </a:r>
          </a:p>
          <a:p>
            <a:pP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Rektorin / stellv. Frau </a:t>
            </a:r>
            <a:r>
              <a:rPr lang="de-DE" sz="1400" dirty="0">
                <a:latin typeface="Verdana" panose="020B0604030504040204" pitchFamily="34" charset="0"/>
                <a:ea typeface="Verdana" panose="020B0604030504040204" pitchFamily="34" charset="0"/>
              </a:rPr>
              <a:t>Katrin Böhme</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Werrestraße</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9 / 32049 Herford / Tel. 05221 189-3660 (Geschäftszimmer) / Fax 05221 189-3664</a:t>
            </a:r>
          </a:p>
          <a:p>
            <a:pPr marL="0" indent="0">
              <a:buFont typeface="Wingdings 3" panose="050401020108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Königin-Mathilde-Gymnasium</a:t>
            </a:r>
          </a:p>
          <a:p>
            <a:pP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 / Herr Gunnar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Woltering</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Vlothoer</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Straße 1 / 32049 Herford / Tel. 05221 189-3720 (Geschäftszimmer) / Fax 05221 189-3724</a:t>
            </a:r>
          </a:p>
          <a:p>
            <a:pPr marL="0" indent="0" eaLnBrk="1" fontAlgn="auto" hangingPunct="1">
              <a:spcAft>
                <a:spcPts val="0"/>
              </a:spcAft>
              <a:buClr>
                <a:srgbClr val="D16349"/>
              </a:buClr>
              <a:buFont typeface="Wingdings 2" panose="05020102010507070707" pitchFamily="18" charset="2"/>
              <a:buNone/>
              <a:defRPr/>
            </a:pP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Ravensberger</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-Gymnasium</a:t>
            </a:r>
          </a:p>
          <a:p>
            <a:pPr>
              <a:buClr>
                <a:srgbClr val="90C226"/>
              </a:buCl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Rektorin / Frau Andrea Bartels /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Werrestraße</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10 / 32049 Herford / Tel. 05221 189-3690 / Fax 05221 189-3694 </a:t>
            </a:r>
          </a:p>
          <a:p>
            <a:pPr marL="0" indent="0" eaLnBrk="1" fontAlgn="auto" hangingPunct="1">
              <a:spcAft>
                <a:spcPts val="0"/>
              </a:spcAft>
              <a:buFont typeface="Wingdings 2" panose="05020102010507070707" pitchFamily="18" charset="2"/>
              <a:buNone/>
              <a:defRPr/>
            </a:pPr>
            <a:endParaRPr lang="de-DE" sz="16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el 1">
            <a:extLst>
              <a:ext uri="{FF2B5EF4-FFF2-40B4-BE49-F238E27FC236}">
                <a16:creationId xmlns:a16="http://schemas.microsoft.com/office/drawing/2014/main" id="{83151328-08FC-F822-A6BE-79DDA7495F3F}"/>
              </a:ext>
            </a:extLst>
          </p:cNvPr>
          <p:cNvSpPr>
            <a:spLocks noGrp="1"/>
          </p:cNvSpPr>
          <p:nvPr>
            <p:ph type="title"/>
          </p:nvPr>
        </p:nvSpPr>
        <p:spPr>
          <a:xfrm>
            <a:off x="609600" y="609600"/>
            <a:ext cx="6348413" cy="803275"/>
          </a:xfrm>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Weitere Schulen in Herford und Umgebung</a:t>
            </a:r>
          </a:p>
        </p:txBody>
      </p:sp>
      <p:sp>
        <p:nvSpPr>
          <p:cNvPr id="3" name="Inhaltsplatzhalter 2">
            <a:extLst>
              <a:ext uri="{FF2B5EF4-FFF2-40B4-BE49-F238E27FC236}">
                <a16:creationId xmlns:a16="http://schemas.microsoft.com/office/drawing/2014/main" id="{DD5EE52A-5639-8A31-4983-B4CF961DBFA9}"/>
              </a:ext>
            </a:extLst>
          </p:cNvPr>
          <p:cNvSpPr>
            <a:spLocks noGrp="1"/>
          </p:cNvSpPr>
          <p:nvPr>
            <p:ph idx="1"/>
          </p:nvPr>
        </p:nvSpPr>
        <p:spPr>
          <a:xfrm>
            <a:off x="609600" y="2060575"/>
            <a:ext cx="6348413" cy="3241675"/>
          </a:xfrm>
        </p:spPr>
        <p:txBody>
          <a:bodyPr rtlCol="0">
            <a:normAutofit/>
          </a:bodyPr>
          <a:lstStyle/>
          <a:p>
            <a:pPr marL="274320" indent="-274320" eaLnBrk="1" fontAlgn="auto" hangingPunct="1">
              <a:spcAft>
                <a:spcPts val="0"/>
              </a:spcAft>
              <a:buClr>
                <a:srgbClr val="D16349"/>
              </a:buClr>
              <a:buFont typeface="Wingdings 2"/>
              <a:buChar char=""/>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Gesamtschule Friedenstal</a:t>
            </a:r>
          </a:p>
          <a:p>
            <a:pPr marL="0" indent="0" eaLnBrk="1" fontAlgn="auto" hangingPunct="1">
              <a:spcAft>
                <a:spcPts val="0"/>
              </a:spcAft>
              <a:buClr>
                <a:srgbClr val="D16349"/>
              </a:buClr>
              <a:buFont typeface="Wingdings 2" panose="050201020105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Rektor / Herr Frank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Braksiek</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 </a:t>
            </a:r>
            <a:r>
              <a:rPr lang="de-DE" sz="1400" dirty="0" err="1">
                <a:solidFill>
                  <a:prstClr val="black"/>
                </a:solidFill>
                <a:latin typeface="Verdana" panose="020B0604030504040204" pitchFamily="34" charset="0"/>
                <a:ea typeface="Verdana" panose="020B0604030504040204" pitchFamily="34" charset="0"/>
                <a:cs typeface="Arial" panose="020B0604020202020204" pitchFamily="34" charset="0"/>
              </a:rPr>
              <a:t>Salzufler</a:t>
            </a: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 Straße 129 / 32052 /</a:t>
            </a:r>
          </a:p>
          <a:p>
            <a:pPr marL="0" indent="0" eaLnBrk="1" fontAlgn="auto" hangingPunct="1">
              <a:spcAft>
                <a:spcPts val="0"/>
              </a:spcAft>
              <a:buClr>
                <a:srgbClr val="D16349"/>
              </a:buClr>
              <a:buFont typeface="Wingdings 2" panose="05020102010507070707" pitchFamily="18" charset="2"/>
              <a:buNone/>
              <a:defRPr/>
            </a:pPr>
            <a:r>
              <a:rPr lang="de-DE" sz="1400" dirty="0">
                <a:solidFill>
                  <a:prstClr val="black"/>
                </a:solidFill>
                <a:latin typeface="Verdana" panose="020B0604030504040204" pitchFamily="34" charset="0"/>
                <a:ea typeface="Verdana" panose="020B0604030504040204" pitchFamily="34" charset="0"/>
                <a:cs typeface="Arial" panose="020B0604020202020204" pitchFamily="34" charset="0"/>
              </a:rPr>
              <a:t>Tel. 05221 189-190 (Geschäftszimmer) / Fax 05221 189-1950</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el 1">
            <a:extLst>
              <a:ext uri="{FF2B5EF4-FFF2-40B4-BE49-F238E27FC236}">
                <a16:creationId xmlns:a16="http://schemas.microsoft.com/office/drawing/2014/main" id="{99E08A7B-30C5-9B6C-9521-66C63B3BBD6B}"/>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Weitere Schulen außerhalb der Stadt Herford</a:t>
            </a:r>
          </a:p>
        </p:txBody>
      </p:sp>
      <p:sp>
        <p:nvSpPr>
          <p:cNvPr id="41986" name="Inhaltsplatzhalter 2">
            <a:extLst>
              <a:ext uri="{FF2B5EF4-FFF2-40B4-BE49-F238E27FC236}">
                <a16:creationId xmlns:a16="http://schemas.microsoft.com/office/drawing/2014/main" id="{EDAC0EB4-8D1C-DE93-7162-73752A894B11}"/>
              </a:ext>
            </a:extLst>
          </p:cNvPr>
          <p:cNvSpPr>
            <a:spLocks noGrp="1"/>
          </p:cNvSpPr>
          <p:nvPr>
            <p:ph idx="1"/>
          </p:nvPr>
        </p:nvSpPr>
        <p:spPr>
          <a:xfrm>
            <a:off x="609600" y="1412875"/>
            <a:ext cx="6348413" cy="4629150"/>
          </a:xfrm>
        </p:spPr>
        <p:txBody>
          <a:bodyPr/>
          <a:lstStyle/>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Olof-Palme-Schule Gesamtschule Hiddenhausen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AutoShape 2">
            <a:extLst>
              <a:ext uri="{FF2B5EF4-FFF2-40B4-BE49-F238E27FC236}">
                <a16:creationId xmlns:a16="http://schemas.microsoft.com/office/drawing/2014/main" id="{BEAFF21B-3D2A-7980-5CD8-C3344B9D9A32}"/>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Weitere Überlegungen für eine geeignete weiterführende Schule</a:t>
            </a:r>
          </a:p>
        </p:txBody>
      </p:sp>
      <p:sp>
        <p:nvSpPr>
          <p:cNvPr id="43010" name="Rectangle 3">
            <a:extLst>
              <a:ext uri="{FF2B5EF4-FFF2-40B4-BE49-F238E27FC236}">
                <a16:creationId xmlns:a16="http://schemas.microsoft.com/office/drawing/2014/main" id="{4C82AE17-A919-6E19-8E0E-E602C8E567C3}"/>
              </a:ext>
            </a:extLst>
          </p:cNvPr>
          <p:cNvSpPr>
            <a:spLocks noGrp="1"/>
          </p:cNvSpPr>
          <p:nvPr>
            <p:ph idx="1"/>
          </p:nvPr>
        </p:nvSpPr>
        <p:spPr>
          <a:xfrm>
            <a:off x="609600" y="1557338"/>
            <a:ext cx="6348413" cy="4484687"/>
          </a:xfrm>
        </p:spPr>
        <p:txBody>
          <a:bodyPr/>
          <a:lstStyle/>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Größe der Schule</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Schulweg</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Ganztagsangebot</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Freundschaften</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Förderung</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gffls. Schulsozialarbeit</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Individuelles Schulprogramm</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Schulzeitlänge</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Erfahrungsaustausch mit Eltern aus der Nachbarschaft über Schule(n)</a:t>
            </a:r>
            <a:endParaRPr lang="de-DE" altLang="de-DE" sz="1400" b="1" i="1">
              <a:latin typeface="Verdana" panose="020B0604030504040204" pitchFamily="34" charset="0"/>
              <a:ea typeface="Verdana" panose="020B0604030504040204" pitchFamily="34" charset="0"/>
              <a:cs typeface="Arial" panose="020B0604020202020204" pitchFamily="34"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AutoShape 2">
            <a:extLst>
              <a:ext uri="{FF2B5EF4-FFF2-40B4-BE49-F238E27FC236}">
                <a16:creationId xmlns:a16="http://schemas.microsoft.com/office/drawing/2014/main" id="{B3EA6E18-A66D-1DF7-CAF3-6B5428ABD3F3}"/>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Verabschiedung</a:t>
            </a:r>
          </a:p>
        </p:txBody>
      </p:sp>
      <p:sp>
        <p:nvSpPr>
          <p:cNvPr id="44034" name="Rectangle 3">
            <a:extLst>
              <a:ext uri="{FF2B5EF4-FFF2-40B4-BE49-F238E27FC236}">
                <a16:creationId xmlns:a16="http://schemas.microsoft.com/office/drawing/2014/main" id="{8B763F60-10C2-6394-6067-C35A4F565CD6}"/>
              </a:ext>
            </a:extLst>
          </p:cNvPr>
          <p:cNvSpPr>
            <a:spLocks noGrp="1"/>
          </p:cNvSpPr>
          <p:nvPr>
            <p:ph idx="1"/>
          </p:nvPr>
        </p:nvSpPr>
        <p:spPr>
          <a:xfrm>
            <a:off x="609600" y="1412875"/>
            <a:ext cx="6348413" cy="4629150"/>
          </a:xfrm>
        </p:spPr>
        <p:txBody>
          <a:bodyPr/>
          <a:lstStyle/>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 http://broschüren.nrw/sekundarstufe-1/home/#!/Home</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 noch Fragen? ...</a:t>
            </a:r>
          </a:p>
          <a:p>
            <a:pPr eaLnBrk="1" hangingPunct="1">
              <a:buFont typeface="Wingdings" panose="05000000000000000000" pitchFamily="2" charset="2"/>
              <a:buChar char="§"/>
            </a:pPr>
            <a:r>
              <a:rPr lang="de-DE" altLang="de-DE" sz="1400">
                <a:latin typeface="Verdana" panose="020B0604030504040204" pitchFamily="34" charset="0"/>
                <a:ea typeface="Verdana" panose="020B0604030504040204" pitchFamily="34" charset="0"/>
                <a:cs typeface="Arial" panose="020B0604020202020204" pitchFamily="34" charset="0"/>
              </a:rPr>
              <a:t>… vielen Dank für Ihre Aufmerksamkeit und kommen Sie gut nach Hause!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a:extLst>
              <a:ext uri="{FF2B5EF4-FFF2-40B4-BE49-F238E27FC236}">
                <a16:creationId xmlns:a16="http://schemas.microsoft.com/office/drawing/2014/main" id="{A67F3C0C-7F1C-C573-7E1E-47BA77DFB9DB}"/>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Gymnasium – Sekundarstufe I</a:t>
            </a:r>
          </a:p>
        </p:txBody>
      </p:sp>
      <p:sp>
        <p:nvSpPr>
          <p:cNvPr id="29699" name="Rectangle 3">
            <a:extLst>
              <a:ext uri="{FF2B5EF4-FFF2-40B4-BE49-F238E27FC236}">
                <a16:creationId xmlns:a16="http://schemas.microsoft.com/office/drawing/2014/main" id="{5465F09B-5984-DE2A-376B-3E1FED0EE728}"/>
              </a:ext>
            </a:extLst>
          </p:cNvPr>
          <p:cNvSpPr>
            <a:spLocks noGrp="1" noChangeArrowheads="1"/>
          </p:cNvSpPr>
          <p:nvPr>
            <p:ph idx="1"/>
          </p:nvPr>
        </p:nvSpPr>
        <p:spPr>
          <a:xfrm>
            <a:off x="609600" y="1268413"/>
            <a:ext cx="6348413" cy="4773612"/>
          </a:xfrm>
        </p:spPr>
        <p:txBody>
          <a:bodyPr rtlCol="0">
            <a:noAutofit/>
          </a:bodyPr>
          <a:lstStyle/>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In die Sekundarstufe I des Gymnasiums werden im Rahmen ihrer Aufnahmekapazitäten auf Wunsch der Erziehungsberechtigten alle Kinder unabhängig von der Schulformempfehlung der Grundschule aufgenommen. </a:t>
            </a:r>
          </a:p>
          <a:p>
            <a:pPr eaLnBrk="1" fontAlgn="auto" hangingPunct="1">
              <a:spcAft>
                <a:spcPts val="0"/>
              </a:spcAft>
              <a:buFont typeface="Wingdings 3" charset="2"/>
              <a:buChar char=""/>
              <a:defRPr/>
            </a:pPr>
            <a:r>
              <a:rPr 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Im Falle einer eingeschränkten oder fehlenden Gymnasialempfehlung erfolgt zuvor eine eingehende  Beratung der Erziehungsberechtigten durch die aufnehmende Schule.</a:t>
            </a:r>
          </a:p>
          <a:p>
            <a:pPr marL="0" indent="0" eaLnBrk="1" fontAlgn="auto" hangingPunct="1">
              <a:lnSpc>
                <a:spcPct val="80000"/>
              </a:lnSpc>
              <a:spcAft>
                <a:spcPts val="0"/>
              </a:spcAft>
              <a:buFont typeface="Wingdings 2" panose="05020102010507070707" pitchFamily="18" charset="2"/>
              <a:buNone/>
              <a:defRPr/>
            </a:pPr>
            <a:endParaRPr lang="de-DE" altLang="de-DE" sz="16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a:extLst>
              <a:ext uri="{FF2B5EF4-FFF2-40B4-BE49-F238E27FC236}">
                <a16:creationId xmlns:a16="http://schemas.microsoft.com/office/drawing/2014/main" id="{CBBA6BD1-F2F4-4FD0-A60A-04FC2B0F4543}"/>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Arial" panose="020B0604020202020204" pitchFamily="34" charset="0"/>
              </a:rPr>
              <a:t>Gymnasium – Sekundarstufe I G9</a:t>
            </a:r>
          </a:p>
        </p:txBody>
      </p:sp>
      <p:sp>
        <p:nvSpPr>
          <p:cNvPr id="21506" name="Inhaltsplatzhalter 2">
            <a:extLst>
              <a:ext uri="{FF2B5EF4-FFF2-40B4-BE49-F238E27FC236}">
                <a16:creationId xmlns:a16="http://schemas.microsoft.com/office/drawing/2014/main" id="{D5C83433-A03E-3A1D-C06E-50EB549E199B}"/>
              </a:ext>
            </a:extLst>
          </p:cNvPr>
          <p:cNvSpPr>
            <a:spLocks noGrp="1"/>
          </p:cNvSpPr>
          <p:nvPr>
            <p:ph idx="1"/>
          </p:nvPr>
        </p:nvSpPr>
        <p:spPr>
          <a:xfrm>
            <a:off x="609600" y="1268413"/>
            <a:ext cx="6348413" cy="4773612"/>
          </a:xfrm>
        </p:spPr>
        <p:txBody>
          <a:bodyPr/>
          <a:lstStyle/>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Unterrichtet werden die Schülerinnen und Schüler im Laufe der Sekundarstufe I gemäß gültiger Stundentafel sowie auf der Grundlage der geltenden Kernlehrpläne in den nachfolgenden Fächern und Lernbereichen:</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Deutsch / Gesellschaftslehre (Erdkunde, Geschichte, Wirtschaft-Politik) / Mathematik / Naturwissenschaften (Biologie, Chemie, Physik) / Englisch / 2. Fremdsprache (ab Klasse 7) / Kunst / Musik / Religionslehre / Praktische Philosophie / Sport</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Wahlpflichtunterricht (gemäß realisierbarem Angebot der Schule: 3. Fremdsprache, Informatik oder ein anderes Fach beziehungsweise eine andere Fächerkombination ab Klasse 9).</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Darüber hinaus kann ein Angebot zur Stärkung der informatischen Bildung eingerichtet werden.</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Insgesamt gliedert sich die Sekundarstufe I des G9-Gymnasiums in eine zweijährige Erprobungsstufe (Klasse 5 und 6) sowie eine vierjährige Mittelstufe (Klasse 7 bis 10).</a:t>
            </a:r>
          </a:p>
          <a:p>
            <a:pPr eaLnBrk="1" hangingPunct="1"/>
            <a:endParaRPr lang="de-DE" altLang="de-DE" sz="1600">
              <a:solidFill>
                <a:srgbClr val="FF0000"/>
              </a:solidFill>
              <a:latin typeface="Arial" panose="020B0604020202020204" pitchFamily="34" charset="0"/>
              <a:ea typeface="Verdana" panose="020B0604030504040204" pitchFamily="34" charset="0"/>
              <a:cs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a:extLst>
              <a:ext uri="{FF2B5EF4-FFF2-40B4-BE49-F238E27FC236}">
                <a16:creationId xmlns:a16="http://schemas.microsoft.com/office/drawing/2014/main" id="{AED22BBA-04D2-AFA8-7AFA-20EB9449E622}"/>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Arial" panose="020B0604020202020204" pitchFamily="34" charset="0"/>
              </a:rPr>
              <a:t>Gymnasium – Sekundarstufe I - Erprobungsstufe</a:t>
            </a:r>
          </a:p>
        </p:txBody>
      </p:sp>
      <p:sp>
        <p:nvSpPr>
          <p:cNvPr id="36867" name="Inhaltsplatzhalter 2">
            <a:extLst>
              <a:ext uri="{FF2B5EF4-FFF2-40B4-BE49-F238E27FC236}">
                <a16:creationId xmlns:a16="http://schemas.microsoft.com/office/drawing/2014/main" id="{C03D42FF-7623-4BAC-E481-AFEC057B5910}"/>
              </a:ext>
            </a:extLst>
          </p:cNvPr>
          <p:cNvSpPr>
            <a:spLocks noGrp="1"/>
          </p:cNvSpPr>
          <p:nvPr>
            <p:ph idx="1"/>
          </p:nvPr>
        </p:nvSpPr>
        <p:spPr>
          <a:xfrm>
            <a:off x="609600" y="1196975"/>
            <a:ext cx="6348413" cy="4845050"/>
          </a:xfrm>
        </p:spPr>
        <p:txBody>
          <a:bodyPr rtlCol="0">
            <a:normAutofit/>
          </a:bodyPr>
          <a:lstStyle/>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In der Erprobungsstufe bilden die Klassen 5 und 6 eine besondere pädagogische Einheit. Vor dem Hintergrund der Lernerfahrungen in der Grundschule führen die Lehrerinnen und Lehrer die Kinder in diesen zwei Jahren an die Fächer und Lernangebote, Unterrichtsmethoden, Anforderungen sowie Überprüfungsformen des Gymnasiums heran. </a:t>
            </a:r>
          </a:p>
          <a:p>
            <a:pPr eaLnBrk="1" fontAlgn="auto" hangingPunct="1">
              <a:spcAft>
                <a:spcPts val="0"/>
              </a:spcAft>
              <a:buFont typeface="Wingdings 3"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Innerhalb der Erprobungsstufe gehen die Schülerinnen und Schüler ohne Versetzung von der Klasse 5 in die Klasse 6 über, eine einmalige freiwillige Wiederholung einer der beiden Jahrgangsstufen ist auf Antrag der Erziehungsberechtigten nach Entscheidung der Erprobungsstufenkonferenz jedoch möglich. </a:t>
            </a:r>
          </a:p>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Am Ende der Klasse 6 entscheidet die Versetzungskonferenz mit der Versetzung der Schülerinnen und Schüler in die Klasse 7 auch über deren Eignung für den weiteren Besuch des Gymnasiums.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el 1">
            <a:extLst>
              <a:ext uri="{FF2B5EF4-FFF2-40B4-BE49-F238E27FC236}">
                <a16:creationId xmlns:a16="http://schemas.microsoft.com/office/drawing/2014/main" id="{76408354-CD23-FB78-E67A-BA0F37F8E694}"/>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Arial" panose="020B0604020202020204" pitchFamily="34" charset="0"/>
              </a:rPr>
              <a:t>Gymnasium – Sekundarstufe II</a:t>
            </a:r>
          </a:p>
        </p:txBody>
      </p:sp>
      <p:sp>
        <p:nvSpPr>
          <p:cNvPr id="38915" name="Inhaltsplatzhalter 2">
            <a:extLst>
              <a:ext uri="{FF2B5EF4-FFF2-40B4-BE49-F238E27FC236}">
                <a16:creationId xmlns:a16="http://schemas.microsoft.com/office/drawing/2014/main" id="{D1E2EF96-D754-B6C7-3EC6-D3CC300C6907}"/>
              </a:ext>
            </a:extLst>
          </p:cNvPr>
          <p:cNvSpPr>
            <a:spLocks noGrp="1"/>
          </p:cNvSpPr>
          <p:nvPr>
            <p:ph idx="1"/>
          </p:nvPr>
        </p:nvSpPr>
        <p:spPr>
          <a:xfrm>
            <a:off x="609600" y="1412875"/>
            <a:ext cx="6348413" cy="4629150"/>
          </a:xfrm>
        </p:spPr>
        <p:txBody>
          <a:bodyPr rtlCol="0">
            <a:normAutofit/>
          </a:bodyPr>
          <a:lstStyle/>
          <a:p>
            <a:pPr eaLnBrk="1" fontAlgn="auto" hangingPunct="1">
              <a:spcAft>
                <a:spcPts val="0"/>
              </a:spcAft>
              <a:buFont typeface="Wingdings 3"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Die Unterrichts­fächer in der gymnasialen Oberstufe sind drei Aufgabenfeldern zugeordnet:</a:t>
            </a:r>
          </a:p>
          <a:p>
            <a:pPr eaLnBrk="1" fontAlgn="auto" hangingPunct="1">
              <a:spcAft>
                <a:spcPts val="0"/>
              </a:spcAft>
              <a:buFont typeface="Wingdings" panose="05000000000000000000" pitchFamily="2"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    dem sprachlich-literarisch-künstlerischen</a:t>
            </a:r>
          </a:p>
          <a:p>
            <a:pPr eaLnBrk="1" fontAlgn="auto" hangingPunct="1">
              <a:spcAft>
                <a:spcPts val="0"/>
              </a:spcAft>
              <a:buFont typeface="Wingdings" panose="05000000000000000000" pitchFamily="2"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    dem gesellschaftswissenschaftlichen</a:t>
            </a:r>
          </a:p>
          <a:p>
            <a:pPr eaLnBrk="1" fontAlgn="auto" hangingPunct="1">
              <a:spcAft>
                <a:spcPts val="0"/>
              </a:spcAft>
              <a:buFont typeface="Wingdings" panose="05000000000000000000" pitchFamily="2"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    dem mathematisch-naturwissenschaftlich-technischen Bereich.</a:t>
            </a:r>
          </a:p>
          <a:p>
            <a:pPr eaLnBrk="1" fontAlgn="auto" hangingPunct="1">
              <a:spcAft>
                <a:spcPts val="0"/>
              </a:spcAft>
              <a:buFont typeface="Wingdings 3" charset="2"/>
              <a:buChar char=""/>
              <a:defRPr/>
            </a:pPr>
            <a:r>
              <a:rPr lang="de-DE" altLang="de-DE" sz="14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In jeder Schullaufbahn muss jedes der drei Aufgabenfelder durchgängig bis zum Abschluss der gymnasialen Oberstufe einschließlich der Abiturprüfung repräsentiert sein. Kein Aufgabenfeld kann abgewählt oder zugunsten eines anderen ausgetauscht werden. Durch diese Regelungen und die übrigen Pflichtbindungen wird eine vertiefte Allgemeinbildung für alle Schülerinnen und Schüler gesichert.</a:t>
            </a:r>
          </a:p>
          <a:p>
            <a:pPr eaLnBrk="1" fontAlgn="auto" hangingPunct="1">
              <a:spcAft>
                <a:spcPts val="0"/>
              </a:spcAft>
              <a:buClr>
                <a:srgbClr val="90C226"/>
              </a:buClr>
              <a:buFont typeface="Wingdings 3" charset="2"/>
              <a:buChar char=""/>
              <a:defRPr/>
            </a:pPr>
            <a:r>
              <a:rPr lang="de-DE" altLang="de-DE" sz="1400" dirty="0">
                <a:solidFill>
                  <a:srgbClr val="FF0000"/>
                </a:solidFill>
                <a:latin typeface="Verdana" panose="020B0604030504040204" pitchFamily="34" charset="0"/>
                <a:ea typeface="Verdana" panose="020B0604030504040204" pitchFamily="34" charset="0"/>
                <a:cs typeface="Arial" panose="020B0604020202020204" pitchFamily="34" charset="0"/>
              </a:rPr>
              <a:t>Am Ende der Qualifikationsphase stehen die Zulassung zur Abiturprüfung und die Abiturprüfung selbst.</a:t>
            </a:r>
          </a:p>
          <a:p>
            <a:pPr eaLnBrk="1" fontAlgn="auto" hangingPunct="1">
              <a:spcAft>
                <a:spcPts val="0"/>
              </a:spcAft>
              <a:buFont typeface="Wingdings 3" charset="2"/>
              <a:buChar char=""/>
              <a:defRPr/>
            </a:pPr>
            <a:endParaRPr lang="de-DE" altLang="de-DE" sz="16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a:extLst>
              <a:ext uri="{FF2B5EF4-FFF2-40B4-BE49-F238E27FC236}">
                <a16:creationId xmlns:a16="http://schemas.microsoft.com/office/drawing/2014/main" id="{CD51830E-1404-418D-CBF7-3148FABB7AC4}"/>
              </a:ext>
            </a:extLst>
          </p:cNvPr>
          <p:cNvSpPr>
            <a:spLocks noGrp="1"/>
          </p:cNvSpPr>
          <p:nvPr>
            <p:ph type="title"/>
          </p:nvPr>
        </p:nvSpPr>
        <p:spPr/>
        <p:txBody>
          <a:bodyPr/>
          <a:lstStyle/>
          <a:p>
            <a:pPr eaLnBrk="1" hangingPunct="1"/>
            <a:r>
              <a:rPr lang="de-DE" altLang="de-DE" sz="2000">
                <a:latin typeface="Verdana" panose="020B0604030504040204" pitchFamily="34" charset="0"/>
                <a:ea typeface="Verdana" panose="020B0604030504040204" pitchFamily="34" charset="0"/>
                <a:cs typeface="Arial" panose="020B0604020202020204" pitchFamily="34" charset="0"/>
              </a:rPr>
              <a:t>Gymnasium – Sekundarstufe II</a:t>
            </a:r>
          </a:p>
        </p:txBody>
      </p:sp>
      <p:sp>
        <p:nvSpPr>
          <p:cNvPr id="24578" name="Inhaltsplatzhalter 2">
            <a:extLst>
              <a:ext uri="{FF2B5EF4-FFF2-40B4-BE49-F238E27FC236}">
                <a16:creationId xmlns:a16="http://schemas.microsoft.com/office/drawing/2014/main" id="{8095F656-0813-E65C-2D58-C6E6A94D1496}"/>
              </a:ext>
            </a:extLst>
          </p:cNvPr>
          <p:cNvSpPr>
            <a:spLocks noGrp="1"/>
          </p:cNvSpPr>
          <p:nvPr>
            <p:ph idx="1"/>
          </p:nvPr>
        </p:nvSpPr>
        <p:spPr>
          <a:xfrm>
            <a:off x="609600" y="1196975"/>
            <a:ext cx="6348413" cy="4845050"/>
          </a:xfrm>
        </p:spPr>
        <p:txBody>
          <a:bodyPr/>
          <a:lstStyle/>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Die gymnasiale Oberstufe an Gymnasien und Gesamtschulen ist identisch und gliedert sich in eine einjährige Einführungs­phase und in eine zweijährige Quali­fikationsphase. Sie schließt mit der Abitur­prüfung ab, mit der die Schülerinnen und Schüler die allgemeine Hochschul­reife erwerben.</a:t>
            </a:r>
            <a:endParaRPr lang="de-DE" altLang="de-DE" sz="1400">
              <a:latin typeface="Verdana" panose="020B0604030504040204" pitchFamily="34" charset="0"/>
              <a:ea typeface="Verdana" panose="020B0604030504040204" pitchFamily="34" charset="0"/>
              <a:cs typeface="Arial" panose="020B0604020202020204" pitchFamily="34" charset="0"/>
            </a:endParaRP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Im Bildungsgang des 9-jährigen Gymnasiums treten Schülerinnen und Schüler mit der Versetzung am Ende der Jahrgangsstufe 10 in die gymnasiale Oberstufe ein.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Gleiches gilt für Gesamtschulen, sofern die Schülerinnen und Schüler einen Quali­fikations­vermerk erworben haben.</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Der erfolgreiche Abschluss der gymnasialen Oberstufe befähigt zum Studium an einer Hochschule und öffnet zugleich den Weg in eine berufliche Ausbildung außerhalb der Hochschule.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el 1">
            <a:extLst>
              <a:ext uri="{FF2B5EF4-FFF2-40B4-BE49-F238E27FC236}">
                <a16:creationId xmlns:a16="http://schemas.microsoft.com/office/drawing/2014/main" id="{4B59D14F-8372-44E6-60FE-CEFCB8402F4A}"/>
              </a:ext>
            </a:extLst>
          </p:cNvPr>
          <p:cNvSpPr>
            <a:spLocks noGrp="1"/>
          </p:cNvSpPr>
          <p:nvPr>
            <p:ph type="title"/>
          </p:nvPr>
        </p:nvSpPr>
        <p:spPr/>
        <p:txBody>
          <a:bodyPr/>
          <a:lstStyle/>
          <a:p>
            <a:pPr eaLnBrk="1" hangingPunct="1"/>
            <a:r>
              <a:rPr lang="de-DE" altLang="de-DE" sz="2000">
                <a:solidFill>
                  <a:srgbClr val="7B9899"/>
                </a:solidFill>
                <a:latin typeface="Verdana" panose="020B0604030504040204" pitchFamily="34" charset="0"/>
                <a:ea typeface="Verdana" panose="020B0604030504040204" pitchFamily="34" charset="0"/>
                <a:cs typeface="Arial" panose="020B0604020202020204" pitchFamily="34" charset="0"/>
              </a:rPr>
              <a:t>Hauptschule</a:t>
            </a:r>
          </a:p>
        </p:txBody>
      </p:sp>
      <p:sp>
        <p:nvSpPr>
          <p:cNvPr id="25602" name="Inhaltsplatzhalter 2">
            <a:extLst>
              <a:ext uri="{FF2B5EF4-FFF2-40B4-BE49-F238E27FC236}">
                <a16:creationId xmlns:a16="http://schemas.microsoft.com/office/drawing/2014/main" id="{D3EEB257-D5FF-8819-DB2D-FBC19FF41C9F}"/>
              </a:ext>
            </a:extLst>
          </p:cNvPr>
          <p:cNvSpPr>
            <a:spLocks noGrp="1"/>
          </p:cNvSpPr>
          <p:nvPr>
            <p:ph idx="1"/>
          </p:nvPr>
        </p:nvSpPr>
        <p:spPr>
          <a:xfrm>
            <a:off x="609600" y="1341438"/>
            <a:ext cx="6348413" cy="4700587"/>
          </a:xfrm>
        </p:spPr>
        <p:txBody>
          <a:bodyPr/>
          <a:lstStyle/>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Die Hauptschule vermittelt den Schülerinnen und Schülern eine grundlegende allgemeine Bildung, die insbesondere auf eine Berufsorientierung und Lebensplanung vorbereitet. </a:t>
            </a:r>
          </a:p>
          <a:p>
            <a:pPr eaLnBrk="1" hangingPunct="1"/>
            <a:r>
              <a:rPr lang="de-DE" altLang="de-DE" sz="1400">
                <a:latin typeface="Verdana" panose="020B0604030504040204" pitchFamily="34" charset="0"/>
                <a:ea typeface="Verdana" panose="020B0604030504040204" pitchFamily="34" charset="0"/>
                <a:cs typeface="Arial" panose="020B0604020202020204" pitchFamily="34" charset="0"/>
              </a:rPr>
              <a:t>In der Hauptschule können alle Abschlüsse der Sekundarstufe I erworben werden: </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der Hauptschulabschluss (nach Klasse 9), </a:t>
            </a:r>
          </a:p>
          <a:p>
            <a:pPr eaLnBrk="1" hangingPunct="1"/>
            <a:r>
              <a:rPr lang="de-DE" altLang="de-DE" sz="1400">
                <a:solidFill>
                  <a:srgbClr val="FF0000"/>
                </a:solidFill>
                <a:latin typeface="Verdana" panose="020B0604030504040204" pitchFamily="34" charset="0"/>
                <a:ea typeface="Verdana" panose="020B0604030504040204" pitchFamily="34" charset="0"/>
                <a:cs typeface="Arial" panose="020B0604020202020204" pitchFamily="34" charset="0"/>
              </a:rPr>
              <a:t>der Hauptschulabschluss nach Klasse 10 und bei erfolgreichem Besuch der Klasse 10 Typ B der mittlere Schulabschluss (Fachoberschulreife). Mit diesem kann gegebenenfalls auch die Berechtigung zum Besuch der gymnasialen Oberstufe erlangt werden.</a:t>
            </a:r>
          </a:p>
          <a:p>
            <a:pPr eaLnBrk="1" hangingPunct="1"/>
            <a:endParaRPr lang="de-DE" altLang="de-DE" sz="1600">
              <a:latin typeface="Arial" panose="020B0604020202020204" pitchFamily="34" charset="0"/>
              <a:ea typeface="Verdana" panose="020B0604030504040204" pitchFamily="34" charset="0"/>
              <a:cs typeface="Arial" panose="020B0604020202020204"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a:extLst>
              <a:ext uri="{FF2B5EF4-FFF2-40B4-BE49-F238E27FC236}">
                <a16:creationId xmlns:a16="http://schemas.microsoft.com/office/drawing/2014/main" id="{9EA2452E-0104-1A89-5E3C-C5D0FBB4BD56}"/>
              </a:ext>
            </a:extLst>
          </p:cNvPr>
          <p:cNvSpPr>
            <a:spLocks noGrp="1"/>
          </p:cNvSpPr>
          <p:nvPr>
            <p:ph type="title"/>
          </p:nvPr>
        </p:nvSpPr>
        <p:spPr/>
        <p:txBody>
          <a:bodyPr/>
          <a:lstStyle/>
          <a:p>
            <a:pPr eaLnBrk="1" hangingPunct="1"/>
            <a:r>
              <a:rPr lang="de-DE" altLang="de-DE" sz="2000">
                <a:solidFill>
                  <a:srgbClr val="7B9899"/>
                </a:solidFill>
                <a:latin typeface="Arial" panose="020B0604020202020204" pitchFamily="34" charset="0"/>
                <a:cs typeface="Arial" panose="020B0604020202020204" pitchFamily="34" charset="0"/>
              </a:rPr>
              <a:t>Sekundarschule</a:t>
            </a:r>
          </a:p>
        </p:txBody>
      </p:sp>
      <p:sp>
        <p:nvSpPr>
          <p:cNvPr id="3" name="Inhaltsplatzhalter 2">
            <a:extLst>
              <a:ext uri="{FF2B5EF4-FFF2-40B4-BE49-F238E27FC236}">
                <a16:creationId xmlns:a16="http://schemas.microsoft.com/office/drawing/2014/main" id="{920A0FFF-A5AE-AB76-1D28-5C8554964025}"/>
              </a:ext>
            </a:extLst>
          </p:cNvPr>
          <p:cNvSpPr>
            <a:spLocks noGrp="1"/>
          </p:cNvSpPr>
          <p:nvPr>
            <p:ph idx="1"/>
          </p:nvPr>
        </p:nvSpPr>
        <p:spPr>
          <a:xfrm>
            <a:off x="609600" y="1196975"/>
            <a:ext cx="6348413" cy="4845050"/>
          </a:xfrm>
        </p:spPr>
        <p:txBody>
          <a:bodyPr rtlCol="0">
            <a:normAutofit fontScale="92500"/>
          </a:bodyPr>
          <a:lstStyle/>
          <a:p>
            <a:pPr eaLnBrk="1" fontAlgn="auto" hangingPunct="1">
              <a:spcAft>
                <a:spcPts val="0"/>
              </a:spcAft>
              <a:buFont typeface="Wingdings 3" charset="2"/>
              <a:buChar char=""/>
              <a:defRPr/>
            </a:pPr>
            <a:r>
              <a:rPr lang="de-DE" sz="15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In der Sekundarschule lernen die Kinder und Jugendlichen in den Klassen 5 und 6 gemeinsam. Ab der Jahrgangsstufe 7 wird der Unterricht entweder integrierter, teilintegrierter oder kooperativer Form mit mindestens zwei Bildungsgängen angeboten. Über diese Organisationsform entscheidet nach den Gegebenheiten vor Ort der Schulträger.</a:t>
            </a:r>
          </a:p>
          <a:p>
            <a:pPr eaLnBrk="1" fontAlgn="auto" hangingPunct="1">
              <a:spcAft>
                <a:spcPts val="0"/>
              </a:spcAft>
              <a:buFont typeface="Wingdings 3" charset="2"/>
              <a:buChar char=""/>
              <a:defRPr/>
            </a:pPr>
            <a:r>
              <a:rPr lang="de-DE" sz="15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Sekundarschule bietet im Unterricht von Anfang an auch gymnasiale Standards. Die zweite Fremdsprache wird im sechsten Jahrgang optional angeboten. Auch im Jahrgang 8 bietet sich ebenso wie am Gymnasium und der Gesamtschule erneut die Möglichkeit, eine Fremdsprache zu erlernen.</a:t>
            </a:r>
          </a:p>
          <a:p>
            <a:pPr eaLnBrk="1" fontAlgn="auto" hangingPunct="1">
              <a:spcAft>
                <a:spcPts val="0"/>
              </a:spcAft>
              <a:buFont typeface="Wingdings 3" charset="2"/>
              <a:buChar char=""/>
              <a:defRPr/>
            </a:pPr>
            <a:r>
              <a:rPr lang="de-DE" sz="1500" dirty="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Die Sekundarschule verfügt über keine eigene Oberstufe. Sie bietet aber über die verbindlich geregelte Zusammenarbeit mit der Oberstufe von Gymnasium, Gesamtschule oder Berufskolleg die Sicherheit einer planbaren Schullaufbahn bis zum Abitur: Eltern und Schülerinnen und Schüler wissen somit bereits bei der Wahl der Sekundarschule, an welcher Schule – entsprechende Leistungen vorausgesetzt – die Hochschulreife (Abitur) erworben werden kann. Neben der Gesamtschule bietet die Sekundarschule den Weg zum Abitur in neun Schuljahren an (G9).</a:t>
            </a:r>
          </a:p>
          <a:p>
            <a:pPr marL="0" indent="0" eaLnBrk="1" fontAlgn="auto" hangingPunct="1">
              <a:spcAft>
                <a:spcPts val="0"/>
              </a:spcAft>
              <a:buFont typeface="Wingdings 2" panose="05020102010507070707" pitchFamily="18" charset="2"/>
              <a:buNone/>
              <a:defRPr/>
            </a:pPr>
            <a:endParaRPr lang="de-DE" sz="14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2180</Words>
  <Application>Microsoft Office PowerPoint</Application>
  <PresentationFormat>Bildschirmpräsentation (4:3)</PresentationFormat>
  <Paragraphs>180</Paragraphs>
  <Slides>26</Slides>
  <Notes>0</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Facette</vt:lpstr>
      <vt:lpstr>INFORMATIONSVERANSTALTUNG  Weiterführende Schulen Sek I 03.09.2024 / Mensa / Jahrgang 4 </vt:lpstr>
      <vt:lpstr>Tagesordnungspunkte</vt:lpstr>
      <vt:lpstr>Gymnasium – Sekundarstufe I</vt:lpstr>
      <vt:lpstr>Gymnasium – Sekundarstufe I G9</vt:lpstr>
      <vt:lpstr>Gymnasium – Sekundarstufe I - Erprobungsstufe</vt:lpstr>
      <vt:lpstr>Gymnasium – Sekundarstufe II</vt:lpstr>
      <vt:lpstr>Gymnasium – Sekundarstufe II</vt:lpstr>
      <vt:lpstr>Hauptschule</vt:lpstr>
      <vt:lpstr>Sekundarschule</vt:lpstr>
      <vt:lpstr>Gesamtschule</vt:lpstr>
      <vt:lpstr>Verfahrensablauf</vt:lpstr>
      <vt:lpstr>Empfehlung der Grundschule</vt:lpstr>
      <vt:lpstr>Empfehlung der Grundschule</vt:lpstr>
      <vt:lpstr>Halbjahreszeugnis der Klasse 4 – Schulformempfehlung</vt:lpstr>
      <vt:lpstr>Kriterienkatalog</vt:lpstr>
      <vt:lpstr>Beurteilungsindikatoren</vt:lpstr>
      <vt:lpstr>Beurteilungsindikatoren</vt:lpstr>
      <vt:lpstr>Anmeldeverfahren</vt:lpstr>
      <vt:lpstr>Anmeldeverfahren</vt:lpstr>
      <vt:lpstr>Tage der offenen Tür</vt:lpstr>
      <vt:lpstr>Weitere Schulen in Herford und Umgebung</vt:lpstr>
      <vt:lpstr>Weitere Schulen in Herford und Umgebung</vt:lpstr>
      <vt:lpstr>Weitere Schulen in Herford und Umgebung</vt:lpstr>
      <vt:lpstr>Weitere Schulen außerhalb der Stadt Herford</vt:lpstr>
      <vt:lpstr>Weitere Überlegungen für eine geeignete weiterführende Schule</vt:lpstr>
      <vt:lpstr>Verabschiedung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5nf6r0at56nsveransta3t4ng</dc:title>
  <dc:creator>Simeon Hacker</dc:creator>
  <cp:lastModifiedBy>Alev Ordu</cp:lastModifiedBy>
  <cp:revision>731</cp:revision>
  <cp:lastPrinted>2024-09-03T14:51:27Z</cp:lastPrinted>
  <dcterms:created xsi:type="dcterms:W3CDTF">2006-11-26T18:04:37Z</dcterms:created>
  <dcterms:modified xsi:type="dcterms:W3CDTF">2024-09-16T16:56:47Z</dcterms:modified>
</cp:coreProperties>
</file>